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432" r:id="rId4"/>
    <p:sldId id="717" r:id="rId5"/>
    <p:sldId id="718" r:id="rId6"/>
    <p:sldId id="719" r:id="rId7"/>
    <p:sldId id="720" r:id="rId8"/>
    <p:sldId id="723" r:id="rId9"/>
    <p:sldId id="721" r:id="rId10"/>
    <p:sldId id="722" r:id="rId11"/>
    <p:sldId id="725" r:id="rId12"/>
    <p:sldId id="724" r:id="rId13"/>
    <p:sldId id="726" r:id="rId14"/>
    <p:sldId id="727" r:id="rId15"/>
    <p:sldId id="728" r:id="rId16"/>
    <p:sldId id="729" r:id="rId17"/>
    <p:sldId id="730" r:id="rId18"/>
    <p:sldId id="731" r:id="rId19"/>
    <p:sldId id="732" r:id="rId20"/>
    <p:sldId id="733" r:id="rId21"/>
    <p:sldId id="734" r:id="rId22"/>
    <p:sldId id="736" r:id="rId23"/>
    <p:sldId id="73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2F0DB2-32E1-46D9-AEB9-B11CDAD82739}" v="58" dt="2024-06-05T18:07:35.8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le, Lucas M. (Fed)" userId="954ecc34-e7d8-48e5-b049-c3e0088d346e" providerId="ADAL" clId="{502F0DB2-32E1-46D9-AEB9-B11CDAD82739}"/>
    <pc:docChg chg="undo custSel addSld delSld modSld sldOrd">
      <pc:chgData name="Hale, Lucas M. (Fed)" userId="954ecc34-e7d8-48e5-b049-c3e0088d346e" providerId="ADAL" clId="{502F0DB2-32E1-46D9-AEB9-B11CDAD82739}" dt="2024-06-06T15:13:36.990" v="7961" actId="1036"/>
      <pc:docMkLst>
        <pc:docMk/>
      </pc:docMkLst>
      <pc:sldChg chg="modSp mod">
        <pc:chgData name="Hale, Lucas M. (Fed)" userId="954ecc34-e7d8-48e5-b049-c3e0088d346e" providerId="ADAL" clId="{502F0DB2-32E1-46D9-AEB9-B11CDAD82739}" dt="2024-05-31T19:14:52.476" v="33" actId="20577"/>
        <pc:sldMkLst>
          <pc:docMk/>
          <pc:sldMk cId="3152761171" sldId="257"/>
        </pc:sldMkLst>
        <pc:spChg chg="mod">
          <ac:chgData name="Hale, Lucas M. (Fed)" userId="954ecc34-e7d8-48e5-b049-c3e0088d346e" providerId="ADAL" clId="{502F0DB2-32E1-46D9-AEB9-B11CDAD82739}" dt="2024-05-31T19:14:26.061" v="26" actId="20577"/>
          <ac:spMkLst>
            <pc:docMk/>
            <pc:sldMk cId="3152761171" sldId="257"/>
            <ac:spMk id="2" creationId="{F9E338A8-908F-5F1D-3E5C-2AFAFD9D33D1}"/>
          </ac:spMkLst>
        </pc:spChg>
        <pc:spChg chg="mod">
          <ac:chgData name="Hale, Lucas M. (Fed)" userId="954ecc34-e7d8-48e5-b049-c3e0088d346e" providerId="ADAL" clId="{502F0DB2-32E1-46D9-AEB9-B11CDAD82739}" dt="2024-05-31T19:14:52.476" v="33" actId="20577"/>
          <ac:spMkLst>
            <pc:docMk/>
            <pc:sldMk cId="3152761171" sldId="257"/>
            <ac:spMk id="18" creationId="{189B89ED-382C-18D5-E88F-CE3B1F17AA7E}"/>
          </ac:spMkLst>
        </pc:spChg>
        <pc:spChg chg="mod">
          <ac:chgData name="Hale, Lucas M. (Fed)" userId="954ecc34-e7d8-48e5-b049-c3e0088d346e" providerId="ADAL" clId="{502F0DB2-32E1-46D9-AEB9-B11CDAD82739}" dt="2024-05-31T19:13:53.890" v="0" actId="1076"/>
          <ac:spMkLst>
            <pc:docMk/>
            <pc:sldMk cId="3152761171" sldId="257"/>
            <ac:spMk id="19" creationId="{6C19B811-1C7F-9F3E-3620-CBAD6402444D}"/>
          </ac:spMkLst>
        </pc:spChg>
      </pc:sldChg>
      <pc:sldChg chg="del">
        <pc:chgData name="Hale, Lucas M. (Fed)" userId="954ecc34-e7d8-48e5-b049-c3e0088d346e" providerId="ADAL" clId="{502F0DB2-32E1-46D9-AEB9-B11CDAD82739}" dt="2024-05-31T19:18:32.010" v="84" actId="47"/>
        <pc:sldMkLst>
          <pc:docMk/>
          <pc:sldMk cId="2702603914" sldId="262"/>
        </pc:sldMkLst>
      </pc:sldChg>
      <pc:sldChg chg="del">
        <pc:chgData name="Hale, Lucas M. (Fed)" userId="954ecc34-e7d8-48e5-b049-c3e0088d346e" providerId="ADAL" clId="{502F0DB2-32E1-46D9-AEB9-B11CDAD82739}" dt="2024-05-31T19:18:30.736" v="82" actId="47"/>
        <pc:sldMkLst>
          <pc:docMk/>
          <pc:sldMk cId="4154720648" sldId="423"/>
        </pc:sldMkLst>
      </pc:sldChg>
      <pc:sldChg chg="modSp mod ord">
        <pc:chgData name="Hale, Lucas M. (Fed)" userId="954ecc34-e7d8-48e5-b049-c3e0088d346e" providerId="ADAL" clId="{502F0DB2-32E1-46D9-AEB9-B11CDAD82739}" dt="2024-06-05T15:51:55.514" v="494" actId="20577"/>
        <pc:sldMkLst>
          <pc:docMk/>
          <pc:sldMk cId="654253564" sldId="432"/>
        </pc:sldMkLst>
        <pc:spChg chg="mod">
          <ac:chgData name="Hale, Lucas M. (Fed)" userId="954ecc34-e7d8-48e5-b049-c3e0088d346e" providerId="ADAL" clId="{502F0DB2-32E1-46D9-AEB9-B11CDAD82739}" dt="2024-06-05T15:51:55.514" v="494" actId="20577"/>
          <ac:spMkLst>
            <pc:docMk/>
            <pc:sldMk cId="654253564" sldId="432"/>
            <ac:spMk id="2" creationId="{0B1354F5-2B91-4624-AD07-D825EE112912}"/>
          </ac:spMkLst>
        </pc:spChg>
      </pc:sldChg>
      <pc:sldChg chg="modSp mod ord">
        <pc:chgData name="Hale, Lucas M. (Fed)" userId="954ecc34-e7d8-48e5-b049-c3e0088d346e" providerId="ADAL" clId="{502F0DB2-32E1-46D9-AEB9-B11CDAD82739}" dt="2024-05-31T19:18:05.448" v="81" actId="1076"/>
        <pc:sldMkLst>
          <pc:docMk/>
          <pc:sldMk cId="2973024212" sldId="717"/>
        </pc:sldMkLst>
        <pc:spChg chg="mod">
          <ac:chgData name="Hale, Lucas M. (Fed)" userId="954ecc34-e7d8-48e5-b049-c3e0088d346e" providerId="ADAL" clId="{502F0DB2-32E1-46D9-AEB9-B11CDAD82739}" dt="2024-05-31T19:17:55.254" v="79" actId="20577"/>
          <ac:spMkLst>
            <pc:docMk/>
            <pc:sldMk cId="2973024212" sldId="717"/>
            <ac:spMk id="2" creationId="{D9364344-3279-41B2-9E68-511ABDB12FF6}"/>
          </ac:spMkLst>
        </pc:spChg>
        <pc:spChg chg="mod">
          <ac:chgData name="Hale, Lucas M. (Fed)" userId="954ecc34-e7d8-48e5-b049-c3e0088d346e" providerId="ADAL" clId="{502F0DB2-32E1-46D9-AEB9-B11CDAD82739}" dt="2024-05-31T19:18:05.448" v="81" actId="1076"/>
          <ac:spMkLst>
            <pc:docMk/>
            <pc:sldMk cId="2973024212" sldId="717"/>
            <ac:spMk id="7" creationId="{A66FA54E-5B59-401F-A0F8-46DBE6BC5214}"/>
          </ac:spMkLst>
        </pc:spChg>
      </pc:sldChg>
      <pc:sldChg chg="addSp modSp new mod">
        <pc:chgData name="Hale, Lucas M. (Fed)" userId="954ecc34-e7d8-48e5-b049-c3e0088d346e" providerId="ADAL" clId="{502F0DB2-32E1-46D9-AEB9-B11CDAD82739}" dt="2024-06-05T16:02:31.508" v="1604" actId="1076"/>
        <pc:sldMkLst>
          <pc:docMk/>
          <pc:sldMk cId="289738104" sldId="718"/>
        </pc:sldMkLst>
        <pc:spChg chg="mod">
          <ac:chgData name="Hale, Lucas M. (Fed)" userId="954ecc34-e7d8-48e5-b049-c3e0088d346e" providerId="ADAL" clId="{502F0DB2-32E1-46D9-AEB9-B11CDAD82739}" dt="2024-06-05T15:53:39.036" v="551" actId="20577"/>
          <ac:spMkLst>
            <pc:docMk/>
            <pc:sldMk cId="289738104" sldId="718"/>
            <ac:spMk id="2" creationId="{7ADC0954-4044-6203-B49A-C0688520B31E}"/>
          </ac:spMkLst>
        </pc:spChg>
        <pc:spChg chg="mod">
          <ac:chgData name="Hale, Lucas M. (Fed)" userId="954ecc34-e7d8-48e5-b049-c3e0088d346e" providerId="ADAL" clId="{502F0DB2-32E1-46D9-AEB9-B11CDAD82739}" dt="2024-06-05T16:02:25.291" v="1603" actId="1076"/>
          <ac:spMkLst>
            <pc:docMk/>
            <pc:sldMk cId="289738104" sldId="718"/>
            <ac:spMk id="3" creationId="{51ED9F07-7985-2BAD-C56C-3BFF4B9E90B8}"/>
          </ac:spMkLst>
        </pc:spChg>
        <pc:spChg chg="add mod">
          <ac:chgData name="Hale, Lucas M. (Fed)" userId="954ecc34-e7d8-48e5-b049-c3e0088d346e" providerId="ADAL" clId="{502F0DB2-32E1-46D9-AEB9-B11CDAD82739}" dt="2024-06-05T16:02:31.508" v="1604" actId="1076"/>
          <ac:spMkLst>
            <pc:docMk/>
            <pc:sldMk cId="289738104" sldId="718"/>
            <ac:spMk id="6" creationId="{ECCB4C58-B7CF-4155-5BDB-569C4BDAD65E}"/>
          </ac:spMkLst>
        </pc:spChg>
        <pc:picChg chg="add mod modCrop">
          <ac:chgData name="Hale, Lucas M. (Fed)" userId="954ecc34-e7d8-48e5-b049-c3e0088d346e" providerId="ADAL" clId="{502F0DB2-32E1-46D9-AEB9-B11CDAD82739}" dt="2024-06-05T16:02:20.987" v="1602" actId="1076"/>
          <ac:picMkLst>
            <pc:docMk/>
            <pc:sldMk cId="289738104" sldId="718"/>
            <ac:picMk id="5" creationId="{38B68899-6D02-2519-DDDC-235F702F6871}"/>
          </ac:picMkLst>
        </pc:picChg>
      </pc:sldChg>
      <pc:sldChg chg="addSp delSp modSp new del mod">
        <pc:chgData name="Hale, Lucas M. (Fed)" userId="954ecc34-e7d8-48e5-b049-c3e0088d346e" providerId="ADAL" clId="{502F0DB2-32E1-46D9-AEB9-B11CDAD82739}" dt="2024-06-03T15:12:23.211" v="491" actId="47"/>
        <pc:sldMkLst>
          <pc:docMk/>
          <pc:sldMk cId="2486058323" sldId="718"/>
        </pc:sldMkLst>
        <pc:spChg chg="del">
          <ac:chgData name="Hale, Lucas M. (Fed)" userId="954ecc34-e7d8-48e5-b049-c3e0088d346e" providerId="ADAL" clId="{502F0DB2-32E1-46D9-AEB9-B11CDAD82739}" dt="2024-06-03T14:41:15.402" v="89" actId="478"/>
          <ac:spMkLst>
            <pc:docMk/>
            <pc:sldMk cId="2486058323" sldId="718"/>
            <ac:spMk id="2" creationId="{10A78B5E-C9D9-DBEB-B2E9-0172C22B003B}"/>
          </ac:spMkLst>
        </pc:spChg>
        <pc:spChg chg="del">
          <ac:chgData name="Hale, Lucas M. (Fed)" userId="954ecc34-e7d8-48e5-b049-c3e0088d346e" providerId="ADAL" clId="{502F0DB2-32E1-46D9-AEB9-B11CDAD82739}" dt="2024-06-03T14:41:13.775" v="88" actId="478"/>
          <ac:spMkLst>
            <pc:docMk/>
            <pc:sldMk cId="2486058323" sldId="718"/>
            <ac:spMk id="3" creationId="{FE248CE6-821C-3301-54DD-9DA86E57796B}"/>
          </ac:spMkLst>
        </pc:spChg>
        <pc:spChg chg="add mod">
          <ac:chgData name="Hale, Lucas M. (Fed)" userId="954ecc34-e7d8-48e5-b049-c3e0088d346e" providerId="ADAL" clId="{502F0DB2-32E1-46D9-AEB9-B11CDAD82739}" dt="2024-06-03T14:47:25.448" v="363" actId="20577"/>
          <ac:spMkLst>
            <pc:docMk/>
            <pc:sldMk cId="2486058323" sldId="718"/>
            <ac:spMk id="4" creationId="{F6459702-E595-DCCE-F32A-F73984DF14CE}"/>
          </ac:spMkLst>
        </pc:spChg>
        <pc:spChg chg="add mod">
          <ac:chgData name="Hale, Lucas M. (Fed)" userId="954ecc34-e7d8-48e5-b049-c3e0088d346e" providerId="ADAL" clId="{502F0DB2-32E1-46D9-AEB9-B11CDAD82739}" dt="2024-06-03T14:45:20.441" v="258" actId="1076"/>
          <ac:spMkLst>
            <pc:docMk/>
            <pc:sldMk cId="2486058323" sldId="718"/>
            <ac:spMk id="5" creationId="{EE70A846-59B6-717D-8977-B6FDFD3DBA50}"/>
          </ac:spMkLst>
        </pc:spChg>
        <pc:spChg chg="add mod">
          <ac:chgData name="Hale, Lucas M. (Fed)" userId="954ecc34-e7d8-48e5-b049-c3e0088d346e" providerId="ADAL" clId="{502F0DB2-32E1-46D9-AEB9-B11CDAD82739}" dt="2024-06-03T14:45:32.223" v="265" actId="1076"/>
          <ac:spMkLst>
            <pc:docMk/>
            <pc:sldMk cId="2486058323" sldId="718"/>
            <ac:spMk id="6" creationId="{7ECB7A83-4520-98F0-5B2B-33F9F7135656}"/>
          </ac:spMkLst>
        </pc:spChg>
        <pc:spChg chg="add mod">
          <ac:chgData name="Hale, Lucas M. (Fed)" userId="954ecc34-e7d8-48e5-b049-c3e0088d346e" providerId="ADAL" clId="{502F0DB2-32E1-46D9-AEB9-B11CDAD82739}" dt="2024-06-03T14:44:21.529" v="213" actId="1076"/>
          <ac:spMkLst>
            <pc:docMk/>
            <pc:sldMk cId="2486058323" sldId="718"/>
            <ac:spMk id="10" creationId="{3009DE70-1BD3-9D0A-DE4A-7EFE85D2ED63}"/>
          </ac:spMkLst>
        </pc:spChg>
        <pc:spChg chg="add mod">
          <ac:chgData name="Hale, Lucas M. (Fed)" userId="954ecc34-e7d8-48e5-b049-c3e0088d346e" providerId="ADAL" clId="{502F0DB2-32E1-46D9-AEB9-B11CDAD82739}" dt="2024-06-03T14:45:45.455" v="273" actId="1076"/>
          <ac:spMkLst>
            <pc:docMk/>
            <pc:sldMk cId="2486058323" sldId="718"/>
            <ac:spMk id="11" creationId="{D54B7924-54EE-2355-B1A8-D306DA84595B}"/>
          </ac:spMkLst>
        </pc:spChg>
        <pc:spChg chg="add mod">
          <ac:chgData name="Hale, Lucas M. (Fed)" userId="954ecc34-e7d8-48e5-b049-c3e0088d346e" providerId="ADAL" clId="{502F0DB2-32E1-46D9-AEB9-B11CDAD82739}" dt="2024-06-03T14:45:10.576" v="254" actId="14100"/>
          <ac:spMkLst>
            <pc:docMk/>
            <pc:sldMk cId="2486058323" sldId="718"/>
            <ac:spMk id="12" creationId="{4EEC7A11-1CBD-1E87-C8BC-8154F766F160}"/>
          </ac:spMkLst>
        </pc:spChg>
        <pc:spChg chg="add mod">
          <ac:chgData name="Hale, Lucas M. (Fed)" userId="954ecc34-e7d8-48e5-b049-c3e0088d346e" providerId="ADAL" clId="{502F0DB2-32E1-46D9-AEB9-B11CDAD82739}" dt="2024-06-03T14:46:17.951" v="285" actId="1076"/>
          <ac:spMkLst>
            <pc:docMk/>
            <pc:sldMk cId="2486058323" sldId="718"/>
            <ac:spMk id="13" creationId="{D5EF8118-AB22-B976-A404-8C23A30BCD61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36" creationId="{5641122D-BBF3-76A1-620F-A847F1052280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37" creationId="{C46FDE9B-E0B0-CA06-AF7E-759A38D98832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38" creationId="{7181D5B5-2C4C-5281-EF79-78D2ADDFF5E3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41" creationId="{E54BA76B-A7B2-A966-2CCD-0EC46AEF4B4C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42" creationId="{13B11993-5BCB-AF2D-2812-59C3A9049F61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43" creationId="{BE05E440-E70B-7414-4797-97E7A23C6AD4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44" creationId="{BA966136-D889-F7B9-1732-648F51E62048}"/>
          </ac:spMkLst>
        </pc:spChg>
        <pc:spChg chg="add del mod">
          <ac:chgData name="Hale, Lucas M. (Fed)" userId="954ecc34-e7d8-48e5-b049-c3e0088d346e" providerId="ADAL" clId="{502F0DB2-32E1-46D9-AEB9-B11CDAD82739}" dt="2024-06-03T14:48:32.867" v="414"/>
          <ac:spMkLst>
            <pc:docMk/>
            <pc:sldMk cId="2486058323" sldId="718"/>
            <ac:spMk id="53" creationId="{BCC71156-3EC0-2FF3-0E80-A12D31C96295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54" creationId="{3CA9C803-058D-D3FC-6049-CD18C9F1FCB1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59" creationId="{9735F4F6-A515-A273-3DD8-118A5EC1BE9F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60" creationId="{B06CDB1C-5A41-FA1A-A600-8F1B193FEBAE}"/>
          </ac:spMkLst>
        </pc:spChg>
        <pc:spChg chg="add mod">
          <ac:chgData name="Hale, Lucas M. (Fed)" userId="954ecc34-e7d8-48e5-b049-c3e0088d346e" providerId="ADAL" clId="{502F0DB2-32E1-46D9-AEB9-B11CDAD82739}" dt="2024-06-03T14:52:00.196" v="486" actId="1076"/>
          <ac:spMkLst>
            <pc:docMk/>
            <pc:sldMk cId="2486058323" sldId="718"/>
            <ac:spMk id="61" creationId="{F67EDDA2-4FDA-69E1-E483-53394E5B4951}"/>
          </ac:spMkLst>
        </pc:spChg>
        <pc:cxnChg chg="add mod">
          <ac:chgData name="Hale, Lucas M. (Fed)" userId="954ecc34-e7d8-48e5-b049-c3e0088d346e" providerId="ADAL" clId="{502F0DB2-32E1-46D9-AEB9-B11CDAD82739}" dt="2024-06-03T14:45:20.441" v="258" actId="1076"/>
          <ac:cxnSpMkLst>
            <pc:docMk/>
            <pc:sldMk cId="2486058323" sldId="718"/>
            <ac:cxnSpMk id="8" creationId="{801E74F5-04B8-980E-0C19-0E601C420CCD}"/>
          </ac:cxnSpMkLst>
        </pc:cxnChg>
        <pc:cxnChg chg="add mod">
          <ac:chgData name="Hale, Lucas M. (Fed)" userId="954ecc34-e7d8-48e5-b049-c3e0088d346e" providerId="ADAL" clId="{502F0DB2-32E1-46D9-AEB9-B11CDAD82739}" dt="2024-06-03T14:45:32.223" v="265" actId="1076"/>
          <ac:cxnSpMkLst>
            <pc:docMk/>
            <pc:sldMk cId="2486058323" sldId="718"/>
            <ac:cxnSpMk id="9" creationId="{8C210F65-72CE-D5C6-2882-54AACF81B08E}"/>
          </ac:cxnSpMkLst>
        </pc:cxnChg>
        <pc:cxnChg chg="add mod">
          <ac:chgData name="Hale, Lucas M. (Fed)" userId="954ecc34-e7d8-48e5-b049-c3e0088d346e" providerId="ADAL" clId="{502F0DB2-32E1-46D9-AEB9-B11CDAD82739}" dt="2024-06-03T14:45:22.264" v="259" actId="14100"/>
          <ac:cxnSpMkLst>
            <pc:docMk/>
            <pc:sldMk cId="2486058323" sldId="718"/>
            <ac:cxnSpMk id="14" creationId="{A4B13171-76C8-3AC5-4CE2-2CEF3233835C}"/>
          </ac:cxnSpMkLst>
        </pc:cxnChg>
        <pc:cxnChg chg="add mod">
          <ac:chgData name="Hale, Lucas M. (Fed)" userId="954ecc34-e7d8-48e5-b049-c3e0088d346e" providerId="ADAL" clId="{502F0DB2-32E1-46D9-AEB9-B11CDAD82739}" dt="2024-06-03T14:45:38.752" v="269" actId="14100"/>
          <ac:cxnSpMkLst>
            <pc:docMk/>
            <pc:sldMk cId="2486058323" sldId="718"/>
            <ac:cxnSpMk id="21" creationId="{2536EA1E-C7C4-55A6-C09F-C716C169FE53}"/>
          </ac:cxnSpMkLst>
        </pc:cxnChg>
        <pc:cxnChg chg="add mod">
          <ac:chgData name="Hale, Lucas M. (Fed)" userId="954ecc34-e7d8-48e5-b049-c3e0088d346e" providerId="ADAL" clId="{502F0DB2-32E1-46D9-AEB9-B11CDAD82739}" dt="2024-06-03T14:45:45.455" v="273" actId="1076"/>
          <ac:cxnSpMkLst>
            <pc:docMk/>
            <pc:sldMk cId="2486058323" sldId="718"/>
            <ac:cxnSpMk id="24" creationId="{245DAFA2-0A97-351B-1EB0-2919B7620313}"/>
          </ac:cxnSpMkLst>
        </pc:cxnChg>
        <pc:cxnChg chg="add mod">
          <ac:chgData name="Hale, Lucas M. (Fed)" userId="954ecc34-e7d8-48e5-b049-c3e0088d346e" providerId="ADAL" clId="{502F0DB2-32E1-46D9-AEB9-B11CDAD82739}" dt="2024-06-03T14:46:17.951" v="285" actId="1076"/>
          <ac:cxnSpMkLst>
            <pc:docMk/>
            <pc:sldMk cId="2486058323" sldId="718"/>
            <ac:cxnSpMk id="28" creationId="{AFD3ABF2-0B23-9A79-CC71-F7FCC1285885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39" creationId="{2153CCEA-AC66-3B44-9527-C7C420B3F465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40" creationId="{8714319B-5017-E403-5459-11F80EFAA013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45" creationId="{D10DD4D3-B0C4-EDE7-6A02-3C3213FA9B5C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46" creationId="{B465D455-DB48-92D5-0768-C58CFD9CDA74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47" creationId="{21C17309-C929-EBCE-B681-438053F08E53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48" creationId="{30438188-5395-0E25-CA3A-546E51107670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55" creationId="{1724C3F2-C678-C792-5834-42342523FABC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62" creationId="{F04292E3-9F32-34F9-DF26-B87E39E2DF68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65" creationId="{6EA28D24-82AA-7BEE-A4F5-2CA2BC28E355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68" creationId="{D33A66C5-22B8-7734-C922-0BD0AE03DD9F}"/>
          </ac:cxnSpMkLst>
        </pc:cxnChg>
        <pc:cxnChg chg="add mod">
          <ac:chgData name="Hale, Lucas M. (Fed)" userId="954ecc34-e7d8-48e5-b049-c3e0088d346e" providerId="ADAL" clId="{502F0DB2-32E1-46D9-AEB9-B11CDAD82739}" dt="2024-06-03T14:52:00.196" v="486" actId="1076"/>
          <ac:cxnSpMkLst>
            <pc:docMk/>
            <pc:sldMk cId="2486058323" sldId="718"/>
            <ac:cxnSpMk id="71" creationId="{40D8D376-C33B-8764-FB00-80517F0AB3DB}"/>
          </ac:cxnSpMkLst>
        </pc:cxnChg>
      </pc:sldChg>
      <pc:sldChg chg="del">
        <pc:chgData name="Hale, Lucas M. (Fed)" userId="954ecc34-e7d8-48e5-b049-c3e0088d346e" providerId="ADAL" clId="{502F0DB2-32E1-46D9-AEB9-B11CDAD82739}" dt="2024-05-31T19:18:31.592" v="83" actId="47"/>
        <pc:sldMkLst>
          <pc:docMk/>
          <pc:sldMk cId="3434643917" sldId="718"/>
        </pc:sldMkLst>
      </pc:sldChg>
      <pc:sldChg chg="addSp delSp new del mod">
        <pc:chgData name="Hale, Lucas M. (Fed)" userId="954ecc34-e7d8-48e5-b049-c3e0088d346e" providerId="ADAL" clId="{502F0DB2-32E1-46D9-AEB9-B11CDAD82739}" dt="2024-06-03T15:12:24.609" v="492" actId="47"/>
        <pc:sldMkLst>
          <pc:docMk/>
          <pc:sldMk cId="213113173" sldId="719"/>
        </pc:sldMkLst>
        <pc:spChg chg="del">
          <ac:chgData name="Hale, Lucas M. (Fed)" userId="954ecc34-e7d8-48e5-b049-c3e0088d346e" providerId="ADAL" clId="{502F0DB2-32E1-46D9-AEB9-B11CDAD82739}" dt="2024-06-03T14:52:16.882" v="490" actId="478"/>
          <ac:spMkLst>
            <pc:docMk/>
            <pc:sldMk cId="213113173" sldId="719"/>
            <ac:spMk id="2" creationId="{88790E57-12D9-5C6C-82CD-E81020A4CB8F}"/>
          </ac:spMkLst>
        </pc:spChg>
        <pc:spChg chg="del">
          <ac:chgData name="Hale, Lucas M. (Fed)" userId="954ecc34-e7d8-48e5-b049-c3e0088d346e" providerId="ADAL" clId="{502F0DB2-32E1-46D9-AEB9-B11CDAD82739}" dt="2024-06-03T14:52:15.155" v="489" actId="478"/>
          <ac:spMkLst>
            <pc:docMk/>
            <pc:sldMk cId="213113173" sldId="719"/>
            <ac:spMk id="3" creationId="{6A66125D-EFEC-8140-2061-EF687F01978E}"/>
          </ac:spMkLst>
        </pc:spChg>
        <pc:picChg chg="add">
          <ac:chgData name="Hale, Lucas M. (Fed)" userId="954ecc34-e7d8-48e5-b049-c3e0088d346e" providerId="ADAL" clId="{502F0DB2-32E1-46D9-AEB9-B11CDAD82739}" dt="2024-06-03T14:52:11.611" v="488"/>
          <ac:picMkLst>
            <pc:docMk/>
            <pc:sldMk cId="213113173" sldId="719"/>
            <ac:picMk id="4" creationId="{1BCE76F6-D3C1-B229-5D77-5DB329D3D13B}"/>
          </ac:picMkLst>
        </pc:picChg>
      </pc:sldChg>
      <pc:sldChg chg="del">
        <pc:chgData name="Hale, Lucas M. (Fed)" userId="954ecc34-e7d8-48e5-b049-c3e0088d346e" providerId="ADAL" clId="{502F0DB2-32E1-46D9-AEB9-B11CDAD82739}" dt="2024-05-31T19:18:32.365" v="85" actId="47"/>
        <pc:sldMkLst>
          <pc:docMk/>
          <pc:sldMk cId="1793971420" sldId="719"/>
        </pc:sldMkLst>
      </pc:sldChg>
      <pc:sldChg chg="addSp modSp new mod">
        <pc:chgData name="Hale, Lucas M. (Fed)" userId="954ecc34-e7d8-48e5-b049-c3e0088d346e" providerId="ADAL" clId="{502F0DB2-32E1-46D9-AEB9-B11CDAD82739}" dt="2024-06-05T16:12:58.473" v="2152" actId="27636"/>
        <pc:sldMkLst>
          <pc:docMk/>
          <pc:sldMk cId="2966900902" sldId="719"/>
        </pc:sldMkLst>
        <pc:spChg chg="mod">
          <ac:chgData name="Hale, Lucas M. (Fed)" userId="954ecc34-e7d8-48e5-b049-c3e0088d346e" providerId="ADAL" clId="{502F0DB2-32E1-46D9-AEB9-B11CDAD82739}" dt="2024-06-05T16:08:41.184" v="1647" actId="20577"/>
          <ac:spMkLst>
            <pc:docMk/>
            <pc:sldMk cId="2966900902" sldId="719"/>
            <ac:spMk id="2" creationId="{7FA16E68-233C-5A90-B88A-394E4D4FAB2D}"/>
          </ac:spMkLst>
        </pc:spChg>
        <pc:spChg chg="mod">
          <ac:chgData name="Hale, Lucas M. (Fed)" userId="954ecc34-e7d8-48e5-b049-c3e0088d346e" providerId="ADAL" clId="{502F0DB2-32E1-46D9-AEB9-B11CDAD82739}" dt="2024-06-05T16:12:58.473" v="2152" actId="27636"/>
          <ac:spMkLst>
            <pc:docMk/>
            <pc:sldMk cId="2966900902" sldId="719"/>
            <ac:spMk id="3" creationId="{C36B6CA1-7B91-273E-895B-4DA1986CD63E}"/>
          </ac:spMkLst>
        </pc:spChg>
        <pc:picChg chg="add mod modCrop">
          <ac:chgData name="Hale, Lucas M. (Fed)" userId="954ecc34-e7d8-48e5-b049-c3e0088d346e" providerId="ADAL" clId="{502F0DB2-32E1-46D9-AEB9-B11CDAD82739}" dt="2024-06-05T16:08:27.679" v="1612" actId="14100"/>
          <ac:picMkLst>
            <pc:docMk/>
            <pc:sldMk cId="2966900902" sldId="719"/>
            <ac:picMk id="5" creationId="{B6EF42A9-6130-11D2-D019-F4B3F7A80875}"/>
          </ac:picMkLst>
        </pc:picChg>
      </pc:sldChg>
      <pc:sldChg chg="addSp modSp new mod">
        <pc:chgData name="Hale, Lucas M. (Fed)" userId="954ecc34-e7d8-48e5-b049-c3e0088d346e" providerId="ADAL" clId="{502F0DB2-32E1-46D9-AEB9-B11CDAD82739}" dt="2024-06-06T14:48:18.307" v="7960" actId="1076"/>
        <pc:sldMkLst>
          <pc:docMk/>
          <pc:sldMk cId="1660367694" sldId="720"/>
        </pc:sldMkLst>
        <pc:spChg chg="mod">
          <ac:chgData name="Hale, Lucas M. (Fed)" userId="954ecc34-e7d8-48e5-b049-c3e0088d346e" providerId="ADAL" clId="{502F0DB2-32E1-46D9-AEB9-B11CDAD82739}" dt="2024-06-05T16:13:12.032" v="2179" actId="20577"/>
          <ac:spMkLst>
            <pc:docMk/>
            <pc:sldMk cId="1660367694" sldId="720"/>
            <ac:spMk id="2" creationId="{23851CEF-FB33-6E68-81DC-52C7DD00624D}"/>
          </ac:spMkLst>
        </pc:spChg>
        <pc:spChg chg="mod">
          <ac:chgData name="Hale, Lucas M. (Fed)" userId="954ecc34-e7d8-48e5-b049-c3e0088d346e" providerId="ADAL" clId="{502F0DB2-32E1-46D9-AEB9-B11CDAD82739}" dt="2024-06-05T16:22:16.889" v="2686" actId="20577"/>
          <ac:spMkLst>
            <pc:docMk/>
            <pc:sldMk cId="1660367694" sldId="720"/>
            <ac:spMk id="3" creationId="{FBADF410-5C0F-F5D7-89A1-5FCCE999D1F8}"/>
          </ac:spMkLst>
        </pc:spChg>
        <pc:picChg chg="add mod modCrop">
          <ac:chgData name="Hale, Lucas M. (Fed)" userId="954ecc34-e7d8-48e5-b049-c3e0088d346e" providerId="ADAL" clId="{502F0DB2-32E1-46D9-AEB9-B11CDAD82739}" dt="2024-06-06T14:48:18.307" v="7960" actId="1076"/>
          <ac:picMkLst>
            <pc:docMk/>
            <pc:sldMk cId="1660367694" sldId="720"/>
            <ac:picMk id="5" creationId="{D3904616-86DC-31BF-ACA1-1CDE699AA756}"/>
          </ac:picMkLst>
        </pc:picChg>
      </pc:sldChg>
      <pc:sldChg chg="new del">
        <pc:chgData name="Hale, Lucas M. (Fed)" userId="954ecc34-e7d8-48e5-b049-c3e0088d346e" providerId="ADAL" clId="{502F0DB2-32E1-46D9-AEB9-B11CDAD82739}" dt="2024-05-31T19:18:33.170" v="86" actId="47"/>
        <pc:sldMkLst>
          <pc:docMk/>
          <pc:sldMk cId="3434813657" sldId="720"/>
        </pc:sldMkLst>
      </pc:sldChg>
      <pc:sldChg chg="addSp delSp modSp new mod">
        <pc:chgData name="Hale, Lucas M. (Fed)" userId="954ecc34-e7d8-48e5-b049-c3e0088d346e" providerId="ADAL" clId="{502F0DB2-32E1-46D9-AEB9-B11CDAD82739}" dt="2024-06-05T16:57:41.948" v="3890" actId="1076"/>
        <pc:sldMkLst>
          <pc:docMk/>
          <pc:sldMk cId="1417108480" sldId="721"/>
        </pc:sldMkLst>
        <pc:spChg chg="mod">
          <ac:chgData name="Hale, Lucas M. (Fed)" userId="954ecc34-e7d8-48e5-b049-c3e0088d346e" providerId="ADAL" clId="{502F0DB2-32E1-46D9-AEB9-B11CDAD82739}" dt="2024-06-05T16:40:41.407" v="2965" actId="20577"/>
          <ac:spMkLst>
            <pc:docMk/>
            <pc:sldMk cId="1417108480" sldId="721"/>
            <ac:spMk id="2" creationId="{4F1F34C5-5C2E-3A45-9F79-DAB7CB999599}"/>
          </ac:spMkLst>
        </pc:spChg>
        <pc:spChg chg="del mod">
          <ac:chgData name="Hale, Lucas M. (Fed)" userId="954ecc34-e7d8-48e5-b049-c3e0088d346e" providerId="ADAL" clId="{502F0DB2-32E1-46D9-AEB9-B11CDAD82739}" dt="2024-06-05T16:26:32.342" v="2771" actId="478"/>
          <ac:spMkLst>
            <pc:docMk/>
            <pc:sldMk cId="1417108480" sldId="721"/>
            <ac:spMk id="3" creationId="{BD1C802E-2D06-156A-45F5-D7F770AB9694}"/>
          </ac:spMkLst>
        </pc:spChg>
        <pc:spChg chg="add del mod">
          <ac:chgData name="Hale, Lucas M. (Fed)" userId="954ecc34-e7d8-48e5-b049-c3e0088d346e" providerId="ADAL" clId="{502F0DB2-32E1-46D9-AEB9-B11CDAD82739}" dt="2024-06-05T16:55:08.157" v="3662" actId="21"/>
          <ac:spMkLst>
            <pc:docMk/>
            <pc:sldMk cId="1417108480" sldId="721"/>
            <ac:spMk id="20" creationId="{293DB492-2987-2DD9-B0CA-A2A1A8E8D4BF}"/>
          </ac:spMkLst>
        </pc:spChg>
        <pc:spChg chg="add mod">
          <ac:chgData name="Hale, Lucas M. (Fed)" userId="954ecc34-e7d8-48e5-b049-c3e0088d346e" providerId="ADAL" clId="{502F0DB2-32E1-46D9-AEB9-B11CDAD82739}" dt="2024-06-05T16:57:31.069" v="3887" actId="1076"/>
          <ac:spMkLst>
            <pc:docMk/>
            <pc:sldMk cId="1417108480" sldId="721"/>
            <ac:spMk id="21" creationId="{F0EFBCBD-A98C-EAEB-792D-C1DF627A1A2E}"/>
          </ac:spMkLst>
        </pc:spChg>
        <pc:spChg chg="add mod">
          <ac:chgData name="Hale, Lucas M. (Fed)" userId="954ecc34-e7d8-48e5-b049-c3e0088d346e" providerId="ADAL" clId="{502F0DB2-32E1-46D9-AEB9-B11CDAD82739}" dt="2024-06-05T16:57:38.261" v="3889" actId="1076"/>
          <ac:spMkLst>
            <pc:docMk/>
            <pc:sldMk cId="1417108480" sldId="721"/>
            <ac:spMk id="22" creationId="{29721F3C-4288-1F6A-E99F-97AB92E7E148}"/>
          </ac:spMkLst>
        </pc:spChg>
        <pc:spChg chg="add del mod">
          <ac:chgData name="Hale, Lucas M. (Fed)" userId="954ecc34-e7d8-48e5-b049-c3e0088d346e" providerId="ADAL" clId="{502F0DB2-32E1-46D9-AEB9-B11CDAD82739}" dt="2024-06-05T16:57:04.982" v="3882" actId="478"/>
          <ac:spMkLst>
            <pc:docMk/>
            <pc:sldMk cId="1417108480" sldId="721"/>
            <ac:spMk id="23" creationId="{89AB0097-22BD-8AEE-F65D-BE7B6BE05871}"/>
          </ac:spMkLst>
        </pc:spChg>
        <pc:picChg chg="add del mod modCrop">
          <ac:chgData name="Hale, Lucas M. (Fed)" userId="954ecc34-e7d8-48e5-b049-c3e0088d346e" providerId="ADAL" clId="{502F0DB2-32E1-46D9-AEB9-B11CDAD82739}" dt="2024-06-05T16:55:08.157" v="3662" actId="21"/>
          <ac:picMkLst>
            <pc:docMk/>
            <pc:sldMk cId="1417108480" sldId="721"/>
            <ac:picMk id="5" creationId="{686F4F96-DC40-17EB-D39A-12114E0E46E9}"/>
          </ac:picMkLst>
        </pc:picChg>
        <pc:picChg chg="add mod modCrop">
          <ac:chgData name="Hale, Lucas M. (Fed)" userId="954ecc34-e7d8-48e5-b049-c3e0088d346e" providerId="ADAL" clId="{502F0DB2-32E1-46D9-AEB9-B11CDAD82739}" dt="2024-06-05T16:57:31.069" v="3887" actId="1076"/>
          <ac:picMkLst>
            <pc:docMk/>
            <pc:sldMk cId="1417108480" sldId="721"/>
            <ac:picMk id="7" creationId="{FFCC43CE-E955-6B66-2F59-AF787E2392BC}"/>
          </ac:picMkLst>
        </pc:picChg>
        <pc:picChg chg="add mod modCrop">
          <ac:chgData name="Hale, Lucas M. (Fed)" userId="954ecc34-e7d8-48e5-b049-c3e0088d346e" providerId="ADAL" clId="{502F0DB2-32E1-46D9-AEB9-B11CDAD82739}" dt="2024-06-05T16:57:38.261" v="3889" actId="1076"/>
          <ac:picMkLst>
            <pc:docMk/>
            <pc:sldMk cId="1417108480" sldId="721"/>
            <ac:picMk id="9" creationId="{97D27242-0A10-9FF3-FDCA-CF51AF5403C8}"/>
          </ac:picMkLst>
        </pc:picChg>
        <pc:picChg chg="add del mod modCrop">
          <ac:chgData name="Hale, Lucas M. (Fed)" userId="954ecc34-e7d8-48e5-b049-c3e0088d346e" providerId="ADAL" clId="{502F0DB2-32E1-46D9-AEB9-B11CDAD82739}" dt="2024-06-05T16:36:20.803" v="2908" actId="21"/>
          <ac:picMkLst>
            <pc:docMk/>
            <pc:sldMk cId="1417108480" sldId="721"/>
            <ac:picMk id="11" creationId="{59C10A95-D9D0-92E0-FE4D-069DA4A556E1}"/>
          </ac:picMkLst>
        </pc:picChg>
        <pc:picChg chg="add del mod modCrop">
          <ac:chgData name="Hale, Lucas M. (Fed)" userId="954ecc34-e7d8-48e5-b049-c3e0088d346e" providerId="ADAL" clId="{502F0DB2-32E1-46D9-AEB9-B11CDAD82739}" dt="2024-06-05T16:36:20.803" v="2908" actId="21"/>
          <ac:picMkLst>
            <pc:docMk/>
            <pc:sldMk cId="1417108480" sldId="721"/>
            <ac:picMk id="13" creationId="{5EF044A0-1192-0437-9C04-419FF9FDAB75}"/>
          </ac:picMkLst>
        </pc:picChg>
        <pc:picChg chg="add del mod modCrop">
          <ac:chgData name="Hale, Lucas M. (Fed)" userId="954ecc34-e7d8-48e5-b049-c3e0088d346e" providerId="ADAL" clId="{502F0DB2-32E1-46D9-AEB9-B11CDAD82739}" dt="2024-06-05T16:36:20.803" v="2908" actId="21"/>
          <ac:picMkLst>
            <pc:docMk/>
            <pc:sldMk cId="1417108480" sldId="721"/>
            <ac:picMk id="15" creationId="{D8722791-1B80-6C61-16DE-CBE90DFCCFA4}"/>
          </ac:picMkLst>
        </pc:picChg>
        <pc:picChg chg="add del mod modCrop">
          <ac:chgData name="Hale, Lucas M. (Fed)" userId="954ecc34-e7d8-48e5-b049-c3e0088d346e" providerId="ADAL" clId="{502F0DB2-32E1-46D9-AEB9-B11CDAD82739}" dt="2024-06-05T16:36:20.803" v="2908" actId="21"/>
          <ac:picMkLst>
            <pc:docMk/>
            <pc:sldMk cId="1417108480" sldId="721"/>
            <ac:picMk id="17" creationId="{980B5779-A0AB-A924-59A9-89052476CE68}"/>
          </ac:picMkLst>
        </pc:picChg>
        <pc:picChg chg="add del mod modCrop">
          <ac:chgData name="Hale, Lucas M. (Fed)" userId="954ecc34-e7d8-48e5-b049-c3e0088d346e" providerId="ADAL" clId="{502F0DB2-32E1-46D9-AEB9-B11CDAD82739}" dt="2024-06-05T16:36:20.803" v="2908" actId="21"/>
          <ac:picMkLst>
            <pc:docMk/>
            <pc:sldMk cId="1417108480" sldId="721"/>
            <ac:picMk id="19" creationId="{B4A7C679-9D4A-E78A-DA1F-28C37249BF93}"/>
          </ac:picMkLst>
        </pc:picChg>
        <pc:picChg chg="add mod">
          <ac:chgData name="Hale, Lucas M. (Fed)" userId="954ecc34-e7d8-48e5-b049-c3e0088d346e" providerId="ADAL" clId="{502F0DB2-32E1-46D9-AEB9-B11CDAD82739}" dt="2024-06-05T16:57:41.948" v="3890" actId="1076"/>
          <ac:picMkLst>
            <pc:docMk/>
            <pc:sldMk cId="1417108480" sldId="721"/>
            <ac:picMk id="24" creationId="{36DA6FFA-D94C-84E7-85A7-6CD59FD4469E}"/>
          </ac:picMkLst>
        </pc:picChg>
      </pc:sldChg>
      <pc:sldChg chg="addSp delSp modSp new mod">
        <pc:chgData name="Hale, Lucas M. (Fed)" userId="954ecc34-e7d8-48e5-b049-c3e0088d346e" providerId="ADAL" clId="{502F0DB2-32E1-46D9-AEB9-B11CDAD82739}" dt="2024-06-05T17:03:41.995" v="4169" actId="1076"/>
        <pc:sldMkLst>
          <pc:docMk/>
          <pc:sldMk cId="2485229790" sldId="722"/>
        </pc:sldMkLst>
        <pc:spChg chg="mod">
          <ac:chgData name="Hale, Lucas M. (Fed)" userId="954ecc34-e7d8-48e5-b049-c3e0088d346e" providerId="ADAL" clId="{502F0DB2-32E1-46D9-AEB9-B11CDAD82739}" dt="2024-06-05T16:33:57.474" v="2896" actId="20577"/>
          <ac:spMkLst>
            <pc:docMk/>
            <pc:sldMk cId="2485229790" sldId="722"/>
            <ac:spMk id="2" creationId="{BA4AA6AD-5041-2560-A44F-6C8E6ECB8CD3}"/>
          </ac:spMkLst>
        </pc:spChg>
        <pc:spChg chg="del">
          <ac:chgData name="Hale, Lucas M. (Fed)" userId="954ecc34-e7d8-48e5-b049-c3e0088d346e" providerId="ADAL" clId="{502F0DB2-32E1-46D9-AEB9-B11CDAD82739}" dt="2024-06-05T16:34:04.019" v="2898" actId="478"/>
          <ac:spMkLst>
            <pc:docMk/>
            <pc:sldMk cId="2485229790" sldId="722"/>
            <ac:spMk id="3" creationId="{3A020D7D-0E69-1387-431E-6FB883FD8FAF}"/>
          </ac:spMkLst>
        </pc:spChg>
        <pc:spChg chg="add mod">
          <ac:chgData name="Hale, Lucas M. (Fed)" userId="954ecc34-e7d8-48e5-b049-c3e0088d346e" providerId="ADAL" clId="{502F0DB2-32E1-46D9-AEB9-B11CDAD82739}" dt="2024-06-05T17:03:41.995" v="4169" actId="1076"/>
          <ac:spMkLst>
            <pc:docMk/>
            <pc:sldMk cId="2485229790" sldId="722"/>
            <ac:spMk id="12" creationId="{6EB5284D-D924-4BFE-4A80-C149E236F9EE}"/>
          </ac:spMkLst>
        </pc:spChg>
        <pc:spChg chg="add mod">
          <ac:chgData name="Hale, Lucas M. (Fed)" userId="954ecc34-e7d8-48e5-b049-c3e0088d346e" providerId="ADAL" clId="{502F0DB2-32E1-46D9-AEB9-B11CDAD82739}" dt="2024-06-05T16:50:24.457" v="3432" actId="20577"/>
          <ac:spMkLst>
            <pc:docMk/>
            <pc:sldMk cId="2485229790" sldId="722"/>
            <ac:spMk id="13" creationId="{3B436111-513F-0341-A012-5FACA1471632}"/>
          </ac:spMkLst>
        </pc:spChg>
        <pc:spChg chg="add mod">
          <ac:chgData name="Hale, Lucas M. (Fed)" userId="954ecc34-e7d8-48e5-b049-c3e0088d346e" providerId="ADAL" clId="{502F0DB2-32E1-46D9-AEB9-B11CDAD82739}" dt="2024-06-05T17:03:38.020" v="4168" actId="1076"/>
          <ac:spMkLst>
            <pc:docMk/>
            <pc:sldMk cId="2485229790" sldId="722"/>
            <ac:spMk id="14" creationId="{02F04ED4-70BF-3877-D95C-58D4DFBD7EDA}"/>
          </ac:spMkLst>
        </pc:spChg>
        <pc:spChg chg="add del mod">
          <ac:chgData name="Hale, Lucas M. (Fed)" userId="954ecc34-e7d8-48e5-b049-c3e0088d346e" providerId="ADAL" clId="{502F0DB2-32E1-46D9-AEB9-B11CDAD82739}" dt="2024-06-05T16:57:11.737" v="3883" actId="21"/>
          <ac:spMkLst>
            <pc:docMk/>
            <pc:sldMk cId="2485229790" sldId="722"/>
            <ac:spMk id="15" creationId="{A3FE428B-F76B-BF0E-4530-62E469AE57AE}"/>
          </ac:spMkLst>
        </pc:spChg>
        <pc:spChg chg="add mod">
          <ac:chgData name="Hale, Lucas M. (Fed)" userId="954ecc34-e7d8-48e5-b049-c3e0088d346e" providerId="ADAL" clId="{502F0DB2-32E1-46D9-AEB9-B11CDAD82739}" dt="2024-06-05T17:03:18.002" v="4165" actId="1076"/>
          <ac:spMkLst>
            <pc:docMk/>
            <pc:sldMk cId="2485229790" sldId="722"/>
            <ac:spMk id="16" creationId="{46449916-86EE-5591-D618-01193F065156}"/>
          </ac:spMkLst>
        </pc:spChg>
        <pc:picChg chg="add mod modCrop">
          <ac:chgData name="Hale, Lucas M. (Fed)" userId="954ecc34-e7d8-48e5-b049-c3e0088d346e" providerId="ADAL" clId="{502F0DB2-32E1-46D9-AEB9-B11CDAD82739}" dt="2024-06-05T16:49:27.112" v="3322" actId="1076"/>
          <ac:picMkLst>
            <pc:docMk/>
            <pc:sldMk cId="2485229790" sldId="722"/>
            <ac:picMk id="5" creationId="{25D9D560-A052-158D-7BB8-49A4BF5E617A}"/>
          </ac:picMkLst>
        </pc:picChg>
        <pc:picChg chg="add del mod">
          <ac:chgData name="Hale, Lucas M. (Fed)" userId="954ecc34-e7d8-48e5-b049-c3e0088d346e" providerId="ADAL" clId="{502F0DB2-32E1-46D9-AEB9-B11CDAD82739}" dt="2024-06-05T16:36:04.897" v="2906"/>
          <ac:picMkLst>
            <pc:docMk/>
            <pc:sldMk cId="2485229790" sldId="722"/>
            <ac:picMk id="6" creationId="{9EE913B9-8F43-2F7F-0A8A-30431EC45D2D}"/>
          </ac:picMkLst>
        </pc:picChg>
        <pc:picChg chg="add mod">
          <ac:chgData name="Hale, Lucas M. (Fed)" userId="954ecc34-e7d8-48e5-b049-c3e0088d346e" providerId="ADAL" clId="{502F0DB2-32E1-46D9-AEB9-B11CDAD82739}" dt="2024-06-05T17:03:41.995" v="4169" actId="1076"/>
          <ac:picMkLst>
            <pc:docMk/>
            <pc:sldMk cId="2485229790" sldId="722"/>
            <ac:picMk id="7" creationId="{F71A16A6-6104-7B77-5F14-90877A7C01D3}"/>
          </ac:picMkLst>
        </pc:picChg>
        <pc:picChg chg="add mod">
          <ac:chgData name="Hale, Lucas M. (Fed)" userId="954ecc34-e7d8-48e5-b049-c3e0088d346e" providerId="ADAL" clId="{502F0DB2-32E1-46D9-AEB9-B11CDAD82739}" dt="2024-06-05T16:50:27.873" v="3433" actId="1076"/>
          <ac:picMkLst>
            <pc:docMk/>
            <pc:sldMk cId="2485229790" sldId="722"/>
            <ac:picMk id="8" creationId="{8E734C8C-55D5-66A0-7754-BC797E5C7E8D}"/>
          </ac:picMkLst>
        </pc:picChg>
        <pc:picChg chg="add mod ord modCrop">
          <ac:chgData name="Hale, Lucas M. (Fed)" userId="954ecc34-e7d8-48e5-b049-c3e0088d346e" providerId="ADAL" clId="{502F0DB2-32E1-46D9-AEB9-B11CDAD82739}" dt="2024-06-05T17:03:38.020" v="4168" actId="1076"/>
          <ac:picMkLst>
            <pc:docMk/>
            <pc:sldMk cId="2485229790" sldId="722"/>
            <ac:picMk id="9" creationId="{85C08E58-C1EC-DDB8-44A4-7AB5A489E3A2}"/>
          </ac:picMkLst>
        </pc:picChg>
        <pc:picChg chg="add mod">
          <ac:chgData name="Hale, Lucas M. (Fed)" userId="954ecc34-e7d8-48e5-b049-c3e0088d346e" providerId="ADAL" clId="{502F0DB2-32E1-46D9-AEB9-B11CDAD82739}" dt="2024-06-05T17:03:15.811" v="4164" actId="1076"/>
          <ac:picMkLst>
            <pc:docMk/>
            <pc:sldMk cId="2485229790" sldId="722"/>
            <ac:picMk id="10" creationId="{4B470128-4BFD-D226-9A9B-789C11EB5631}"/>
          </ac:picMkLst>
        </pc:picChg>
        <pc:picChg chg="add del mod modCrop">
          <ac:chgData name="Hale, Lucas M. (Fed)" userId="954ecc34-e7d8-48e5-b049-c3e0088d346e" providerId="ADAL" clId="{502F0DB2-32E1-46D9-AEB9-B11CDAD82739}" dt="2024-06-05T16:57:11.737" v="3883" actId="21"/>
          <ac:picMkLst>
            <pc:docMk/>
            <pc:sldMk cId="2485229790" sldId="722"/>
            <ac:picMk id="11" creationId="{E4208384-BE5A-918F-B8FB-9C032F96C055}"/>
          </ac:picMkLst>
        </pc:picChg>
      </pc:sldChg>
      <pc:sldChg chg="addSp delSp modSp new mod ord">
        <pc:chgData name="Hale, Lucas M. (Fed)" userId="954ecc34-e7d8-48e5-b049-c3e0088d346e" providerId="ADAL" clId="{502F0DB2-32E1-46D9-AEB9-B11CDAD82739}" dt="2024-06-05T17:03:53.442" v="4170" actId="1076"/>
        <pc:sldMkLst>
          <pc:docMk/>
          <pc:sldMk cId="2737016097" sldId="723"/>
        </pc:sldMkLst>
        <pc:spChg chg="mod">
          <ac:chgData name="Hale, Lucas M. (Fed)" userId="954ecc34-e7d8-48e5-b049-c3e0088d346e" providerId="ADAL" clId="{502F0DB2-32E1-46D9-AEB9-B11CDAD82739}" dt="2024-06-05T16:54:26.902" v="3640" actId="20577"/>
          <ac:spMkLst>
            <pc:docMk/>
            <pc:sldMk cId="2737016097" sldId="723"/>
            <ac:spMk id="2" creationId="{92B3D7C8-FE2C-D46A-A851-082205462406}"/>
          </ac:spMkLst>
        </pc:spChg>
        <pc:spChg chg="add del">
          <ac:chgData name="Hale, Lucas M. (Fed)" userId="954ecc34-e7d8-48e5-b049-c3e0088d346e" providerId="ADAL" clId="{502F0DB2-32E1-46D9-AEB9-B11CDAD82739}" dt="2024-06-05T16:55:19.287" v="3666" actId="478"/>
          <ac:spMkLst>
            <pc:docMk/>
            <pc:sldMk cId="2737016097" sldId="723"/>
            <ac:spMk id="3" creationId="{1E1221D7-DFCF-0FF6-8052-1E87F86EDF25}"/>
          </ac:spMkLst>
        </pc:spChg>
        <pc:spChg chg="add mod">
          <ac:chgData name="Hale, Lucas M. (Fed)" userId="954ecc34-e7d8-48e5-b049-c3e0088d346e" providerId="ADAL" clId="{502F0DB2-32E1-46D9-AEB9-B11CDAD82739}" dt="2024-06-05T17:03:53.442" v="4170" actId="1076"/>
          <ac:spMkLst>
            <pc:docMk/>
            <pc:sldMk cId="2737016097" sldId="723"/>
            <ac:spMk id="8" creationId="{59AEB037-8717-1EC6-AB6C-76A5C02A8815}"/>
          </ac:spMkLst>
        </pc:spChg>
        <pc:spChg chg="add mod">
          <ac:chgData name="Hale, Lucas M. (Fed)" userId="954ecc34-e7d8-48e5-b049-c3e0088d346e" providerId="ADAL" clId="{502F0DB2-32E1-46D9-AEB9-B11CDAD82739}" dt="2024-06-05T17:03:53.442" v="4170" actId="1076"/>
          <ac:spMkLst>
            <pc:docMk/>
            <pc:sldMk cId="2737016097" sldId="723"/>
            <ac:spMk id="9" creationId="{7AFF3DE4-1D8D-4F13-7E9D-CFAB1A5AB806}"/>
          </ac:spMkLst>
        </pc:spChg>
        <pc:picChg chg="add mod modCrop">
          <ac:chgData name="Hale, Lucas M. (Fed)" userId="954ecc34-e7d8-48e5-b049-c3e0088d346e" providerId="ADAL" clId="{502F0DB2-32E1-46D9-AEB9-B11CDAD82739}" dt="2024-06-05T17:03:53.442" v="4170" actId="1076"/>
          <ac:picMkLst>
            <pc:docMk/>
            <pc:sldMk cId="2737016097" sldId="723"/>
            <ac:picMk id="5" creationId="{7A0B542F-1E0D-5949-2A30-84329220383B}"/>
          </ac:picMkLst>
        </pc:picChg>
        <pc:picChg chg="add del mod">
          <ac:chgData name="Hale, Lucas M. (Fed)" userId="954ecc34-e7d8-48e5-b049-c3e0088d346e" providerId="ADAL" clId="{502F0DB2-32E1-46D9-AEB9-B11CDAD82739}" dt="2024-06-05T16:55:03.590" v="3660"/>
          <ac:picMkLst>
            <pc:docMk/>
            <pc:sldMk cId="2737016097" sldId="723"/>
            <ac:picMk id="6" creationId="{BC5A1AF7-0EC9-CF83-26DB-3EF5C9E2E058}"/>
          </ac:picMkLst>
        </pc:picChg>
        <pc:picChg chg="add mod">
          <ac:chgData name="Hale, Lucas M. (Fed)" userId="954ecc34-e7d8-48e5-b049-c3e0088d346e" providerId="ADAL" clId="{502F0DB2-32E1-46D9-AEB9-B11CDAD82739}" dt="2024-06-05T17:03:53.442" v="4170" actId="1076"/>
          <ac:picMkLst>
            <pc:docMk/>
            <pc:sldMk cId="2737016097" sldId="723"/>
            <ac:picMk id="7" creationId="{61184555-3235-E6A4-3897-534C5A53B26B}"/>
          </ac:picMkLst>
        </pc:picChg>
      </pc:sldChg>
      <pc:sldChg chg="addSp delSp modSp new mod">
        <pc:chgData name="Hale, Lucas M. (Fed)" userId="954ecc34-e7d8-48e5-b049-c3e0088d346e" providerId="ADAL" clId="{502F0DB2-32E1-46D9-AEB9-B11CDAD82739}" dt="2024-06-05T17:18:24.734" v="4979" actId="1076"/>
        <pc:sldMkLst>
          <pc:docMk/>
          <pc:sldMk cId="815793283" sldId="724"/>
        </pc:sldMkLst>
        <pc:spChg chg="mod">
          <ac:chgData name="Hale, Lucas M. (Fed)" userId="954ecc34-e7d8-48e5-b049-c3e0088d346e" providerId="ADAL" clId="{502F0DB2-32E1-46D9-AEB9-B11CDAD82739}" dt="2024-06-05T17:06:23.313" v="4243" actId="20577"/>
          <ac:spMkLst>
            <pc:docMk/>
            <pc:sldMk cId="815793283" sldId="724"/>
            <ac:spMk id="2" creationId="{E30FA164-4819-65FC-E352-937ED80A9D51}"/>
          </ac:spMkLst>
        </pc:spChg>
        <pc:spChg chg="del">
          <ac:chgData name="Hale, Lucas M. (Fed)" userId="954ecc34-e7d8-48e5-b049-c3e0088d346e" providerId="ADAL" clId="{502F0DB2-32E1-46D9-AEB9-B11CDAD82739}" dt="2024-06-05T17:06:07.666" v="4190" actId="478"/>
          <ac:spMkLst>
            <pc:docMk/>
            <pc:sldMk cId="815793283" sldId="724"/>
            <ac:spMk id="3" creationId="{738DCC6E-23EE-960E-0056-773A0CF47995}"/>
          </ac:spMkLst>
        </pc:spChg>
        <pc:spChg chg="add mod">
          <ac:chgData name="Hale, Lucas M. (Fed)" userId="954ecc34-e7d8-48e5-b049-c3e0088d346e" providerId="ADAL" clId="{502F0DB2-32E1-46D9-AEB9-B11CDAD82739}" dt="2024-06-05T17:18:24.734" v="4979" actId="1076"/>
          <ac:spMkLst>
            <pc:docMk/>
            <pc:sldMk cId="815793283" sldId="724"/>
            <ac:spMk id="10" creationId="{CD246358-E156-B348-D16A-3BBE1172D6C0}"/>
          </ac:spMkLst>
        </pc:spChg>
        <pc:spChg chg="add mod">
          <ac:chgData name="Hale, Lucas M. (Fed)" userId="954ecc34-e7d8-48e5-b049-c3e0088d346e" providerId="ADAL" clId="{502F0DB2-32E1-46D9-AEB9-B11CDAD82739}" dt="2024-06-05T17:16:04.109" v="4723" actId="14100"/>
          <ac:spMkLst>
            <pc:docMk/>
            <pc:sldMk cId="815793283" sldId="724"/>
            <ac:spMk id="11" creationId="{E1BB5E4E-FD74-DD8B-BB3C-F03EE595F8BB}"/>
          </ac:spMkLst>
        </pc:spChg>
        <pc:spChg chg="add mod">
          <ac:chgData name="Hale, Lucas M. (Fed)" userId="954ecc34-e7d8-48e5-b049-c3e0088d346e" providerId="ADAL" clId="{502F0DB2-32E1-46D9-AEB9-B11CDAD82739}" dt="2024-06-05T17:17:01.820" v="4867" actId="14100"/>
          <ac:spMkLst>
            <pc:docMk/>
            <pc:sldMk cId="815793283" sldId="724"/>
            <ac:spMk id="12" creationId="{9A306AB6-5269-84CC-9254-99C723B945A8}"/>
          </ac:spMkLst>
        </pc:spChg>
        <pc:spChg chg="add mod">
          <ac:chgData name="Hale, Lucas M. (Fed)" userId="954ecc34-e7d8-48e5-b049-c3e0088d346e" providerId="ADAL" clId="{502F0DB2-32E1-46D9-AEB9-B11CDAD82739}" dt="2024-06-05T17:18:20.795" v="4978" actId="14100"/>
          <ac:spMkLst>
            <pc:docMk/>
            <pc:sldMk cId="815793283" sldId="724"/>
            <ac:spMk id="13" creationId="{52E3BADA-B27D-DB83-040F-11D750CC9ABE}"/>
          </ac:spMkLst>
        </pc:spChg>
        <pc:picChg chg="add mod modCrop">
          <ac:chgData name="Hale, Lucas M. (Fed)" userId="954ecc34-e7d8-48e5-b049-c3e0088d346e" providerId="ADAL" clId="{502F0DB2-32E1-46D9-AEB9-B11CDAD82739}" dt="2024-06-05T17:08:09.752" v="4488" actId="1076"/>
          <ac:picMkLst>
            <pc:docMk/>
            <pc:sldMk cId="815793283" sldId="724"/>
            <ac:picMk id="5" creationId="{B1F86A6B-1B84-3AD9-6213-614399C055A9}"/>
          </ac:picMkLst>
        </pc:picChg>
        <pc:picChg chg="add mod modCrop">
          <ac:chgData name="Hale, Lucas M. (Fed)" userId="954ecc34-e7d8-48e5-b049-c3e0088d346e" providerId="ADAL" clId="{502F0DB2-32E1-46D9-AEB9-B11CDAD82739}" dt="2024-06-05T17:16:48.611" v="4849" actId="1076"/>
          <ac:picMkLst>
            <pc:docMk/>
            <pc:sldMk cId="815793283" sldId="724"/>
            <ac:picMk id="7" creationId="{907272FD-89D5-0635-760D-218992DAAD7A}"/>
          </ac:picMkLst>
        </pc:picChg>
        <pc:picChg chg="add mod modCrop">
          <ac:chgData name="Hale, Lucas M. (Fed)" userId="954ecc34-e7d8-48e5-b049-c3e0088d346e" providerId="ADAL" clId="{502F0DB2-32E1-46D9-AEB9-B11CDAD82739}" dt="2024-06-05T17:06:34.816" v="4247" actId="1076"/>
          <ac:picMkLst>
            <pc:docMk/>
            <pc:sldMk cId="815793283" sldId="724"/>
            <ac:picMk id="9" creationId="{95071FA7-CF99-B320-FE8F-D7026F4D6412}"/>
          </ac:picMkLst>
        </pc:picChg>
      </pc:sldChg>
      <pc:sldChg chg="addSp delSp modSp new mod ord">
        <pc:chgData name="Hale, Lucas M. (Fed)" userId="954ecc34-e7d8-48e5-b049-c3e0088d346e" providerId="ADAL" clId="{502F0DB2-32E1-46D9-AEB9-B11CDAD82739}" dt="2024-06-05T17:12:09.455" v="4679" actId="1076"/>
        <pc:sldMkLst>
          <pc:docMk/>
          <pc:sldMk cId="2582552487" sldId="725"/>
        </pc:sldMkLst>
        <pc:spChg chg="mod">
          <ac:chgData name="Hale, Lucas M. (Fed)" userId="954ecc34-e7d8-48e5-b049-c3e0088d346e" providerId="ADAL" clId="{502F0DB2-32E1-46D9-AEB9-B11CDAD82739}" dt="2024-06-05T17:09:47.906" v="4547" actId="20577"/>
          <ac:spMkLst>
            <pc:docMk/>
            <pc:sldMk cId="2582552487" sldId="725"/>
            <ac:spMk id="2" creationId="{CED3EA86-3B7C-4DB9-EE37-3B92B268EB15}"/>
          </ac:spMkLst>
        </pc:spChg>
        <pc:spChg chg="del">
          <ac:chgData name="Hale, Lucas M. (Fed)" userId="954ecc34-e7d8-48e5-b049-c3e0088d346e" providerId="ADAL" clId="{502F0DB2-32E1-46D9-AEB9-B11CDAD82739}" dt="2024-06-05T17:10:46.720" v="4558" actId="478"/>
          <ac:spMkLst>
            <pc:docMk/>
            <pc:sldMk cId="2582552487" sldId="725"/>
            <ac:spMk id="3" creationId="{515542F9-FB59-4687-AA20-4184B8DC9F89}"/>
          </ac:spMkLst>
        </pc:spChg>
        <pc:spChg chg="add mod">
          <ac:chgData name="Hale, Lucas M. (Fed)" userId="954ecc34-e7d8-48e5-b049-c3e0088d346e" providerId="ADAL" clId="{502F0DB2-32E1-46D9-AEB9-B11CDAD82739}" dt="2024-06-05T17:11:15.582" v="4616" actId="1076"/>
          <ac:spMkLst>
            <pc:docMk/>
            <pc:sldMk cId="2582552487" sldId="725"/>
            <ac:spMk id="8" creationId="{9275F8BD-C34E-1C23-3782-3CD242E6FA62}"/>
          </ac:spMkLst>
        </pc:spChg>
        <pc:spChg chg="add del mod">
          <ac:chgData name="Hale, Lucas M. (Fed)" userId="954ecc34-e7d8-48e5-b049-c3e0088d346e" providerId="ADAL" clId="{502F0DB2-32E1-46D9-AEB9-B11CDAD82739}" dt="2024-06-05T17:11:19.504" v="4618"/>
          <ac:spMkLst>
            <pc:docMk/>
            <pc:sldMk cId="2582552487" sldId="725"/>
            <ac:spMk id="10" creationId="{0B1C4FE3-BE15-060A-2A8C-DB7B35482F43}"/>
          </ac:spMkLst>
        </pc:spChg>
        <pc:spChg chg="add mod">
          <ac:chgData name="Hale, Lucas M. (Fed)" userId="954ecc34-e7d8-48e5-b049-c3e0088d346e" providerId="ADAL" clId="{502F0DB2-32E1-46D9-AEB9-B11CDAD82739}" dt="2024-06-05T17:12:09.455" v="4679" actId="1076"/>
          <ac:spMkLst>
            <pc:docMk/>
            <pc:sldMk cId="2582552487" sldId="725"/>
            <ac:spMk id="11" creationId="{FC7C4CBA-7786-342A-FB38-6723F471D47A}"/>
          </ac:spMkLst>
        </pc:spChg>
        <pc:picChg chg="add mod modCrop">
          <ac:chgData name="Hale, Lucas M. (Fed)" userId="954ecc34-e7d8-48e5-b049-c3e0088d346e" providerId="ADAL" clId="{502F0DB2-32E1-46D9-AEB9-B11CDAD82739}" dt="2024-06-05T17:12:06.479" v="4678" actId="1076"/>
          <ac:picMkLst>
            <pc:docMk/>
            <pc:sldMk cId="2582552487" sldId="725"/>
            <ac:picMk id="5" creationId="{0160B5F9-B973-3625-A414-05CB1A6EA0E2}"/>
          </ac:picMkLst>
        </pc:picChg>
        <pc:picChg chg="add mod modCrop">
          <ac:chgData name="Hale, Lucas M. (Fed)" userId="954ecc34-e7d8-48e5-b049-c3e0088d346e" providerId="ADAL" clId="{502F0DB2-32E1-46D9-AEB9-B11CDAD82739}" dt="2024-06-05T17:11:15.582" v="4616" actId="1076"/>
          <ac:picMkLst>
            <pc:docMk/>
            <pc:sldMk cId="2582552487" sldId="725"/>
            <ac:picMk id="7" creationId="{A2A2F1A5-8FA6-C3AB-B7EB-8416C521864E}"/>
          </ac:picMkLst>
        </pc:picChg>
        <pc:picChg chg="add del mod">
          <ac:chgData name="Hale, Lucas M. (Fed)" userId="954ecc34-e7d8-48e5-b049-c3e0088d346e" providerId="ADAL" clId="{502F0DB2-32E1-46D9-AEB9-B11CDAD82739}" dt="2024-06-05T17:11:19.504" v="4618"/>
          <ac:picMkLst>
            <pc:docMk/>
            <pc:sldMk cId="2582552487" sldId="725"/>
            <ac:picMk id="9" creationId="{D2DF2838-DDB5-17AB-05E9-216130FE0CCD}"/>
          </ac:picMkLst>
        </pc:picChg>
      </pc:sldChg>
      <pc:sldChg chg="addSp modSp new mod">
        <pc:chgData name="Hale, Lucas M. (Fed)" userId="954ecc34-e7d8-48e5-b049-c3e0088d346e" providerId="ADAL" clId="{502F0DB2-32E1-46D9-AEB9-B11CDAD82739}" dt="2024-06-05T17:20:04.450" v="5027" actId="1076"/>
        <pc:sldMkLst>
          <pc:docMk/>
          <pc:sldMk cId="235986600" sldId="726"/>
        </pc:sldMkLst>
        <pc:spChg chg="mod">
          <ac:chgData name="Hale, Lucas M. (Fed)" userId="954ecc34-e7d8-48e5-b049-c3e0088d346e" providerId="ADAL" clId="{502F0DB2-32E1-46D9-AEB9-B11CDAD82739}" dt="2024-06-05T17:19:58.171" v="5026" actId="20577"/>
          <ac:spMkLst>
            <pc:docMk/>
            <pc:sldMk cId="235986600" sldId="726"/>
            <ac:spMk id="2" creationId="{0213A290-2AF2-F60B-FA8F-2E6F5A1DA2B2}"/>
          </ac:spMkLst>
        </pc:spChg>
        <pc:picChg chg="add mod modCrop">
          <ac:chgData name="Hale, Lucas M. (Fed)" userId="954ecc34-e7d8-48e5-b049-c3e0088d346e" providerId="ADAL" clId="{502F0DB2-32E1-46D9-AEB9-B11CDAD82739}" dt="2024-06-05T17:19:17.126" v="4985" actId="14100"/>
          <ac:picMkLst>
            <pc:docMk/>
            <pc:sldMk cId="235986600" sldId="726"/>
            <ac:picMk id="5" creationId="{A6DDF0BC-947E-C4F2-6A4D-BE9B57B51B5B}"/>
          </ac:picMkLst>
        </pc:picChg>
        <pc:picChg chg="add mod modCrop">
          <ac:chgData name="Hale, Lucas M. (Fed)" userId="954ecc34-e7d8-48e5-b049-c3e0088d346e" providerId="ADAL" clId="{502F0DB2-32E1-46D9-AEB9-B11CDAD82739}" dt="2024-06-05T17:20:04.450" v="5027" actId="1076"/>
          <ac:picMkLst>
            <pc:docMk/>
            <pc:sldMk cId="235986600" sldId="726"/>
            <ac:picMk id="7" creationId="{CE506020-E11B-526F-458C-76DD9828DF96}"/>
          </ac:picMkLst>
        </pc:picChg>
      </pc:sldChg>
      <pc:sldChg chg="addSp delSp modSp new mod">
        <pc:chgData name="Hale, Lucas M. (Fed)" userId="954ecc34-e7d8-48e5-b049-c3e0088d346e" providerId="ADAL" clId="{502F0DB2-32E1-46D9-AEB9-B11CDAD82739}" dt="2024-06-05T17:39:37.514" v="5092" actId="14100"/>
        <pc:sldMkLst>
          <pc:docMk/>
          <pc:sldMk cId="1894671271" sldId="727"/>
        </pc:sldMkLst>
        <pc:spChg chg="mod">
          <ac:chgData name="Hale, Lucas M. (Fed)" userId="954ecc34-e7d8-48e5-b049-c3e0088d346e" providerId="ADAL" clId="{502F0DB2-32E1-46D9-AEB9-B11CDAD82739}" dt="2024-06-05T17:39:31.459" v="5090" actId="20577"/>
          <ac:spMkLst>
            <pc:docMk/>
            <pc:sldMk cId="1894671271" sldId="727"/>
            <ac:spMk id="2" creationId="{567675BB-9874-A538-323F-FE0DD5BE2591}"/>
          </ac:spMkLst>
        </pc:spChg>
        <pc:picChg chg="add del mod modCrop">
          <ac:chgData name="Hale, Lucas M. (Fed)" userId="954ecc34-e7d8-48e5-b049-c3e0088d346e" providerId="ADAL" clId="{502F0DB2-32E1-46D9-AEB9-B11CDAD82739}" dt="2024-06-05T17:38:50.467" v="5032" actId="478"/>
          <ac:picMkLst>
            <pc:docMk/>
            <pc:sldMk cId="1894671271" sldId="727"/>
            <ac:picMk id="5" creationId="{1FD871F0-ACBF-B59F-7381-6D56D5E9B4AC}"/>
          </ac:picMkLst>
        </pc:picChg>
        <pc:picChg chg="add mod modCrop">
          <ac:chgData name="Hale, Lucas M. (Fed)" userId="954ecc34-e7d8-48e5-b049-c3e0088d346e" providerId="ADAL" clId="{502F0DB2-32E1-46D9-AEB9-B11CDAD82739}" dt="2024-06-05T17:39:37.514" v="5092" actId="14100"/>
          <ac:picMkLst>
            <pc:docMk/>
            <pc:sldMk cId="1894671271" sldId="727"/>
            <ac:picMk id="7" creationId="{CA41E0D0-0C0C-CD81-808E-751CFB9BFBDD}"/>
          </ac:picMkLst>
        </pc:picChg>
      </pc:sldChg>
      <pc:sldChg chg="addSp delSp modSp add mod">
        <pc:chgData name="Hale, Lucas M. (Fed)" userId="954ecc34-e7d8-48e5-b049-c3e0088d346e" providerId="ADAL" clId="{502F0DB2-32E1-46D9-AEB9-B11CDAD82739}" dt="2024-06-05T17:42:48.962" v="5200" actId="20577"/>
        <pc:sldMkLst>
          <pc:docMk/>
          <pc:sldMk cId="3767534958" sldId="728"/>
        </pc:sldMkLst>
        <pc:spChg chg="del">
          <ac:chgData name="Hale, Lucas M. (Fed)" userId="954ecc34-e7d8-48e5-b049-c3e0088d346e" providerId="ADAL" clId="{502F0DB2-32E1-46D9-AEB9-B11CDAD82739}" dt="2024-06-05T17:40:01.798" v="5095" actId="478"/>
          <ac:spMkLst>
            <pc:docMk/>
            <pc:sldMk cId="3767534958" sldId="728"/>
            <ac:spMk id="3" creationId="{6479D6E4-8152-D2E8-F228-F29D3AB196BC}"/>
          </ac:spMkLst>
        </pc:spChg>
        <pc:spChg chg="add mod">
          <ac:chgData name="Hale, Lucas M. (Fed)" userId="954ecc34-e7d8-48e5-b049-c3e0088d346e" providerId="ADAL" clId="{502F0DB2-32E1-46D9-AEB9-B11CDAD82739}" dt="2024-06-05T17:42:07.825" v="5146" actId="1076"/>
          <ac:spMkLst>
            <pc:docMk/>
            <pc:sldMk cId="3767534958" sldId="728"/>
            <ac:spMk id="9" creationId="{96AE56C7-07A4-24C2-3042-18D528C0FD13}"/>
          </ac:spMkLst>
        </pc:spChg>
        <pc:spChg chg="add mod">
          <ac:chgData name="Hale, Lucas M. (Fed)" userId="954ecc34-e7d8-48e5-b049-c3e0088d346e" providerId="ADAL" clId="{502F0DB2-32E1-46D9-AEB9-B11CDAD82739}" dt="2024-06-05T17:42:48.962" v="5200" actId="20577"/>
          <ac:spMkLst>
            <pc:docMk/>
            <pc:sldMk cId="3767534958" sldId="728"/>
            <ac:spMk id="10" creationId="{BED72D7E-AB3C-70D6-EC6B-28E054486C41}"/>
          </ac:spMkLst>
        </pc:spChg>
        <pc:picChg chg="add mod modCrop">
          <ac:chgData name="Hale, Lucas M. (Fed)" userId="954ecc34-e7d8-48e5-b049-c3e0088d346e" providerId="ADAL" clId="{502F0DB2-32E1-46D9-AEB9-B11CDAD82739}" dt="2024-06-05T17:41:29.459" v="5116" actId="1076"/>
          <ac:picMkLst>
            <pc:docMk/>
            <pc:sldMk cId="3767534958" sldId="728"/>
            <ac:picMk id="5" creationId="{C9A7B559-ABFD-0A34-05AE-C7289F56A22F}"/>
          </ac:picMkLst>
        </pc:picChg>
        <pc:picChg chg="del">
          <ac:chgData name="Hale, Lucas M. (Fed)" userId="954ecc34-e7d8-48e5-b049-c3e0088d346e" providerId="ADAL" clId="{502F0DB2-32E1-46D9-AEB9-B11CDAD82739}" dt="2024-06-05T17:39:59.523" v="5094" actId="478"/>
          <ac:picMkLst>
            <pc:docMk/>
            <pc:sldMk cId="3767534958" sldId="728"/>
            <ac:picMk id="7" creationId="{CA41E0D0-0C0C-CD81-808E-751CFB9BFBDD}"/>
          </ac:picMkLst>
        </pc:picChg>
        <pc:picChg chg="add mod modCrop">
          <ac:chgData name="Hale, Lucas M. (Fed)" userId="954ecc34-e7d8-48e5-b049-c3e0088d346e" providerId="ADAL" clId="{502F0DB2-32E1-46D9-AEB9-B11CDAD82739}" dt="2024-06-05T17:41:34.130" v="5120" actId="1035"/>
          <ac:picMkLst>
            <pc:docMk/>
            <pc:sldMk cId="3767534958" sldId="728"/>
            <ac:picMk id="8" creationId="{3621E920-5275-8AAF-9A8B-9396B13EE2B2}"/>
          </ac:picMkLst>
        </pc:picChg>
      </pc:sldChg>
      <pc:sldChg chg="addSp delSp modSp new mod">
        <pc:chgData name="Hale, Lucas M. (Fed)" userId="954ecc34-e7d8-48e5-b049-c3e0088d346e" providerId="ADAL" clId="{502F0DB2-32E1-46D9-AEB9-B11CDAD82739}" dt="2024-06-05T17:48:39.423" v="5471" actId="1076"/>
        <pc:sldMkLst>
          <pc:docMk/>
          <pc:sldMk cId="2765018910" sldId="729"/>
        </pc:sldMkLst>
        <pc:spChg chg="mod">
          <ac:chgData name="Hale, Lucas M. (Fed)" userId="954ecc34-e7d8-48e5-b049-c3e0088d346e" providerId="ADAL" clId="{502F0DB2-32E1-46D9-AEB9-B11CDAD82739}" dt="2024-06-05T17:46:32.672" v="5305" actId="20577"/>
          <ac:spMkLst>
            <pc:docMk/>
            <pc:sldMk cId="2765018910" sldId="729"/>
            <ac:spMk id="2" creationId="{2712C16D-4D8B-19F1-F8E6-A317F21FCBFA}"/>
          </ac:spMkLst>
        </pc:spChg>
        <pc:spChg chg="del">
          <ac:chgData name="Hale, Lucas M. (Fed)" userId="954ecc34-e7d8-48e5-b049-c3e0088d346e" providerId="ADAL" clId="{502F0DB2-32E1-46D9-AEB9-B11CDAD82739}" dt="2024-06-05T17:45:35.408" v="5220" actId="478"/>
          <ac:spMkLst>
            <pc:docMk/>
            <pc:sldMk cId="2765018910" sldId="729"/>
            <ac:spMk id="3" creationId="{031A310C-E9CD-E15E-88F5-1847248D223B}"/>
          </ac:spMkLst>
        </pc:spChg>
        <pc:spChg chg="add mod">
          <ac:chgData name="Hale, Lucas M. (Fed)" userId="954ecc34-e7d8-48e5-b049-c3e0088d346e" providerId="ADAL" clId="{502F0DB2-32E1-46D9-AEB9-B11CDAD82739}" dt="2024-06-05T17:48:39.423" v="5471" actId="1076"/>
          <ac:spMkLst>
            <pc:docMk/>
            <pc:sldMk cId="2765018910" sldId="729"/>
            <ac:spMk id="10" creationId="{05718A07-D504-8F54-94F8-1855C0CCD315}"/>
          </ac:spMkLst>
        </pc:spChg>
        <pc:spChg chg="add del mod">
          <ac:chgData name="Hale, Lucas M. (Fed)" userId="954ecc34-e7d8-48e5-b049-c3e0088d346e" providerId="ADAL" clId="{502F0DB2-32E1-46D9-AEB9-B11CDAD82739}" dt="2024-06-05T17:48:10.159" v="5465" actId="478"/>
          <ac:spMkLst>
            <pc:docMk/>
            <pc:sldMk cId="2765018910" sldId="729"/>
            <ac:spMk id="11" creationId="{7353B678-B8B8-8115-1BB3-659A9D6D0D53}"/>
          </ac:spMkLst>
        </pc:spChg>
        <pc:picChg chg="add mod modCrop">
          <ac:chgData name="Hale, Lucas M. (Fed)" userId="954ecc34-e7d8-48e5-b049-c3e0088d346e" providerId="ADAL" clId="{502F0DB2-32E1-46D9-AEB9-B11CDAD82739}" dt="2024-06-05T17:46:41.512" v="5306" actId="1076"/>
          <ac:picMkLst>
            <pc:docMk/>
            <pc:sldMk cId="2765018910" sldId="729"/>
            <ac:picMk id="5" creationId="{3EEF06B4-A76A-CE17-CEA4-0364FAFF96B3}"/>
          </ac:picMkLst>
        </pc:picChg>
        <pc:picChg chg="add del mod modCrop">
          <ac:chgData name="Hale, Lucas M. (Fed)" userId="954ecc34-e7d8-48e5-b049-c3e0088d346e" providerId="ADAL" clId="{502F0DB2-32E1-46D9-AEB9-B11CDAD82739}" dt="2024-06-05T17:45:26.162" v="5217" actId="478"/>
          <ac:picMkLst>
            <pc:docMk/>
            <pc:sldMk cId="2765018910" sldId="729"/>
            <ac:picMk id="7" creationId="{1C460D6E-403B-C47E-CD0B-563BE469C873}"/>
          </ac:picMkLst>
        </pc:picChg>
        <pc:picChg chg="add mod modCrop">
          <ac:chgData name="Hale, Lucas M. (Fed)" userId="954ecc34-e7d8-48e5-b049-c3e0088d346e" providerId="ADAL" clId="{502F0DB2-32E1-46D9-AEB9-B11CDAD82739}" dt="2024-06-05T17:46:44.087" v="5307" actId="1076"/>
          <ac:picMkLst>
            <pc:docMk/>
            <pc:sldMk cId="2765018910" sldId="729"/>
            <ac:picMk id="9" creationId="{AB6A5C4F-14B3-A685-E71D-7E2D057100AE}"/>
          </ac:picMkLst>
        </pc:picChg>
      </pc:sldChg>
      <pc:sldChg chg="addSp modSp new mod">
        <pc:chgData name="Hale, Lucas M. (Fed)" userId="954ecc34-e7d8-48e5-b049-c3e0088d346e" providerId="ADAL" clId="{502F0DB2-32E1-46D9-AEB9-B11CDAD82739}" dt="2024-06-05T17:52:42.109" v="5799" actId="20577"/>
        <pc:sldMkLst>
          <pc:docMk/>
          <pc:sldMk cId="554717806" sldId="730"/>
        </pc:sldMkLst>
        <pc:spChg chg="mod">
          <ac:chgData name="Hale, Lucas M. (Fed)" userId="954ecc34-e7d8-48e5-b049-c3e0088d346e" providerId="ADAL" clId="{502F0DB2-32E1-46D9-AEB9-B11CDAD82739}" dt="2024-06-05T17:49:26.703" v="5525" actId="20577"/>
          <ac:spMkLst>
            <pc:docMk/>
            <pc:sldMk cId="554717806" sldId="730"/>
            <ac:spMk id="2" creationId="{A021CAFE-4021-BC8C-C997-3F5D2C312608}"/>
          </ac:spMkLst>
        </pc:spChg>
        <pc:spChg chg="mod">
          <ac:chgData name="Hale, Lucas M. (Fed)" userId="954ecc34-e7d8-48e5-b049-c3e0088d346e" providerId="ADAL" clId="{502F0DB2-32E1-46D9-AEB9-B11CDAD82739}" dt="2024-06-05T17:52:42.109" v="5799" actId="20577"/>
          <ac:spMkLst>
            <pc:docMk/>
            <pc:sldMk cId="554717806" sldId="730"/>
            <ac:spMk id="3" creationId="{2435225C-382D-2829-0C68-DA0123F8CECA}"/>
          </ac:spMkLst>
        </pc:spChg>
        <pc:picChg chg="add mod modCrop">
          <ac:chgData name="Hale, Lucas M. (Fed)" userId="954ecc34-e7d8-48e5-b049-c3e0088d346e" providerId="ADAL" clId="{502F0DB2-32E1-46D9-AEB9-B11CDAD82739}" dt="2024-06-05T17:50:22.105" v="5530" actId="14100"/>
          <ac:picMkLst>
            <pc:docMk/>
            <pc:sldMk cId="554717806" sldId="730"/>
            <ac:picMk id="5" creationId="{F02768BA-7A3D-D212-FA0A-87F8CF4F8AD3}"/>
          </ac:picMkLst>
        </pc:picChg>
      </pc:sldChg>
      <pc:sldChg chg="addSp modSp new mod">
        <pc:chgData name="Hale, Lucas M. (Fed)" userId="954ecc34-e7d8-48e5-b049-c3e0088d346e" providerId="ADAL" clId="{502F0DB2-32E1-46D9-AEB9-B11CDAD82739}" dt="2024-06-05T17:55:39.700" v="6002" actId="1076"/>
        <pc:sldMkLst>
          <pc:docMk/>
          <pc:sldMk cId="128651322" sldId="731"/>
        </pc:sldMkLst>
        <pc:spChg chg="mod">
          <ac:chgData name="Hale, Lucas M. (Fed)" userId="954ecc34-e7d8-48e5-b049-c3e0088d346e" providerId="ADAL" clId="{502F0DB2-32E1-46D9-AEB9-B11CDAD82739}" dt="2024-06-05T17:53:40.366" v="5831" actId="20577"/>
          <ac:spMkLst>
            <pc:docMk/>
            <pc:sldMk cId="128651322" sldId="731"/>
            <ac:spMk id="2" creationId="{4D0E530F-CCCA-942F-142A-A9D2BCE48DA4}"/>
          </ac:spMkLst>
        </pc:spChg>
        <pc:spChg chg="mod">
          <ac:chgData name="Hale, Lucas M. (Fed)" userId="954ecc34-e7d8-48e5-b049-c3e0088d346e" providerId="ADAL" clId="{502F0DB2-32E1-46D9-AEB9-B11CDAD82739}" dt="2024-06-05T17:55:35.744" v="6001" actId="6549"/>
          <ac:spMkLst>
            <pc:docMk/>
            <pc:sldMk cId="128651322" sldId="731"/>
            <ac:spMk id="3" creationId="{41B4F139-A4B2-BC1E-438F-F7B15A4C3DE7}"/>
          </ac:spMkLst>
        </pc:spChg>
        <pc:picChg chg="add mod modCrop">
          <ac:chgData name="Hale, Lucas M. (Fed)" userId="954ecc34-e7d8-48e5-b049-c3e0088d346e" providerId="ADAL" clId="{502F0DB2-32E1-46D9-AEB9-B11CDAD82739}" dt="2024-06-05T17:55:39.700" v="6002" actId="1076"/>
          <ac:picMkLst>
            <pc:docMk/>
            <pc:sldMk cId="128651322" sldId="731"/>
            <ac:picMk id="5" creationId="{4418CB2A-A70D-227A-C64C-C70B02BAECDE}"/>
          </ac:picMkLst>
        </pc:picChg>
      </pc:sldChg>
      <pc:sldChg chg="addSp delSp modSp new mod">
        <pc:chgData name="Hale, Lucas M. (Fed)" userId="954ecc34-e7d8-48e5-b049-c3e0088d346e" providerId="ADAL" clId="{502F0DB2-32E1-46D9-AEB9-B11CDAD82739}" dt="2024-06-06T15:13:36.990" v="7961" actId="1036"/>
        <pc:sldMkLst>
          <pc:docMk/>
          <pc:sldMk cId="3905237564" sldId="732"/>
        </pc:sldMkLst>
        <pc:spChg chg="mod">
          <ac:chgData name="Hale, Lucas M. (Fed)" userId="954ecc34-e7d8-48e5-b049-c3e0088d346e" providerId="ADAL" clId="{502F0DB2-32E1-46D9-AEB9-B11CDAD82739}" dt="2024-06-05T17:56:22.572" v="6039" actId="20577"/>
          <ac:spMkLst>
            <pc:docMk/>
            <pc:sldMk cId="3905237564" sldId="732"/>
            <ac:spMk id="2" creationId="{70721534-5EE0-57BE-8C3F-ACFEA3391FB6}"/>
          </ac:spMkLst>
        </pc:spChg>
        <pc:spChg chg="del">
          <ac:chgData name="Hale, Lucas M. (Fed)" userId="954ecc34-e7d8-48e5-b049-c3e0088d346e" providerId="ADAL" clId="{502F0DB2-32E1-46D9-AEB9-B11CDAD82739}" dt="2024-06-05T17:57:00.205" v="6046" actId="478"/>
          <ac:spMkLst>
            <pc:docMk/>
            <pc:sldMk cId="3905237564" sldId="732"/>
            <ac:spMk id="3" creationId="{1E04D23F-BA22-E649-061A-0B51E2C5F178}"/>
          </ac:spMkLst>
        </pc:spChg>
        <pc:picChg chg="add mod modCrop">
          <ac:chgData name="Hale, Lucas M. (Fed)" userId="954ecc34-e7d8-48e5-b049-c3e0088d346e" providerId="ADAL" clId="{502F0DB2-32E1-46D9-AEB9-B11CDAD82739}" dt="2024-06-06T15:13:36.990" v="7961" actId="1036"/>
          <ac:picMkLst>
            <pc:docMk/>
            <pc:sldMk cId="3905237564" sldId="732"/>
            <ac:picMk id="5" creationId="{10DF6CCF-0763-B3FC-9756-51A4DA8FA473}"/>
          </ac:picMkLst>
        </pc:picChg>
      </pc:sldChg>
      <pc:sldChg chg="addSp modSp new mod">
        <pc:chgData name="Hale, Lucas M. (Fed)" userId="954ecc34-e7d8-48e5-b049-c3e0088d346e" providerId="ADAL" clId="{502F0DB2-32E1-46D9-AEB9-B11CDAD82739}" dt="2024-06-05T17:59:38.602" v="6058" actId="14100"/>
        <pc:sldMkLst>
          <pc:docMk/>
          <pc:sldMk cId="2589625476" sldId="733"/>
        </pc:sldMkLst>
        <pc:picChg chg="add mod modCrop">
          <ac:chgData name="Hale, Lucas M. (Fed)" userId="954ecc34-e7d8-48e5-b049-c3e0088d346e" providerId="ADAL" clId="{502F0DB2-32E1-46D9-AEB9-B11CDAD82739}" dt="2024-06-05T17:59:38.602" v="6058" actId="14100"/>
          <ac:picMkLst>
            <pc:docMk/>
            <pc:sldMk cId="2589625476" sldId="733"/>
            <ac:picMk id="5" creationId="{D84AA048-5AF3-8756-7A0C-4C265666D38E}"/>
          </ac:picMkLst>
        </pc:picChg>
      </pc:sldChg>
      <pc:sldChg chg="addSp modSp new mod">
        <pc:chgData name="Hale, Lucas M. (Fed)" userId="954ecc34-e7d8-48e5-b049-c3e0088d346e" providerId="ADAL" clId="{502F0DB2-32E1-46D9-AEB9-B11CDAD82739}" dt="2024-06-05T18:01:20.411" v="6112" actId="20577"/>
        <pc:sldMkLst>
          <pc:docMk/>
          <pc:sldMk cId="3943979591" sldId="734"/>
        </pc:sldMkLst>
        <pc:spChg chg="mod">
          <ac:chgData name="Hale, Lucas M. (Fed)" userId="954ecc34-e7d8-48e5-b049-c3e0088d346e" providerId="ADAL" clId="{502F0DB2-32E1-46D9-AEB9-B11CDAD82739}" dt="2024-06-05T18:01:20.411" v="6112" actId="20577"/>
          <ac:spMkLst>
            <pc:docMk/>
            <pc:sldMk cId="3943979591" sldId="734"/>
            <ac:spMk id="2" creationId="{A09E0C92-79F3-22A8-14F5-BB62174B3CB7}"/>
          </ac:spMkLst>
        </pc:spChg>
        <pc:picChg chg="add mod modCrop">
          <ac:chgData name="Hale, Lucas M. (Fed)" userId="954ecc34-e7d8-48e5-b049-c3e0088d346e" providerId="ADAL" clId="{502F0DB2-32E1-46D9-AEB9-B11CDAD82739}" dt="2024-06-05T18:00:11.171" v="6065" actId="1076"/>
          <ac:picMkLst>
            <pc:docMk/>
            <pc:sldMk cId="3943979591" sldId="734"/>
            <ac:picMk id="5" creationId="{C94016D9-0FA9-F66B-D849-7D3948286C65}"/>
          </ac:picMkLst>
        </pc:picChg>
        <pc:picChg chg="add mod modCrop">
          <ac:chgData name="Hale, Lucas M. (Fed)" userId="954ecc34-e7d8-48e5-b049-c3e0088d346e" providerId="ADAL" clId="{502F0DB2-32E1-46D9-AEB9-B11CDAD82739}" dt="2024-06-05T18:00:42.627" v="6069" actId="1076"/>
          <ac:picMkLst>
            <pc:docMk/>
            <pc:sldMk cId="3943979591" sldId="734"/>
            <ac:picMk id="7" creationId="{6162DF9A-A554-6199-7924-1D55F1FDC0D6}"/>
          </ac:picMkLst>
        </pc:picChg>
      </pc:sldChg>
      <pc:sldChg chg="addSp delSp modSp new mod">
        <pc:chgData name="Hale, Lucas M. (Fed)" userId="954ecc34-e7d8-48e5-b049-c3e0088d346e" providerId="ADAL" clId="{502F0DB2-32E1-46D9-AEB9-B11CDAD82739}" dt="2024-06-05T18:24:26.726" v="7958" actId="20577"/>
        <pc:sldMkLst>
          <pc:docMk/>
          <pc:sldMk cId="3811557325" sldId="735"/>
        </pc:sldMkLst>
        <pc:spChg chg="del mod">
          <ac:chgData name="Hale, Lucas M. (Fed)" userId="954ecc34-e7d8-48e5-b049-c3e0088d346e" providerId="ADAL" clId="{502F0DB2-32E1-46D9-AEB9-B11CDAD82739}" dt="2024-06-05T18:03:15.643" v="6198" actId="478"/>
          <ac:spMkLst>
            <pc:docMk/>
            <pc:sldMk cId="3811557325" sldId="735"/>
            <ac:spMk id="2" creationId="{0C86CF54-72E8-2B95-D56C-EA73EBA029FC}"/>
          </ac:spMkLst>
        </pc:spChg>
        <pc:spChg chg="del">
          <ac:chgData name="Hale, Lucas M. (Fed)" userId="954ecc34-e7d8-48e5-b049-c3e0088d346e" providerId="ADAL" clId="{502F0DB2-32E1-46D9-AEB9-B11CDAD82739}" dt="2024-06-05T18:02:33.690" v="6197" actId="478"/>
          <ac:spMkLst>
            <pc:docMk/>
            <pc:sldMk cId="3811557325" sldId="735"/>
            <ac:spMk id="3" creationId="{2640147E-E29E-17BB-8113-9BC1F9C20AF1}"/>
          </ac:spMkLst>
        </pc:spChg>
        <pc:spChg chg="add mod">
          <ac:chgData name="Hale, Lucas M. (Fed)" userId="954ecc34-e7d8-48e5-b049-c3e0088d346e" providerId="ADAL" clId="{502F0DB2-32E1-46D9-AEB9-B11CDAD82739}" dt="2024-06-05T18:14:15.609" v="6966" actId="20577"/>
          <ac:spMkLst>
            <pc:docMk/>
            <pc:sldMk cId="3811557325" sldId="735"/>
            <ac:spMk id="7" creationId="{9B2B2E0F-0CFD-D3E4-CAB5-9AFF55BE9FEB}"/>
          </ac:spMkLst>
        </pc:spChg>
        <pc:spChg chg="add mod">
          <ac:chgData name="Hale, Lucas M. (Fed)" userId="954ecc34-e7d8-48e5-b049-c3e0088d346e" providerId="ADAL" clId="{502F0DB2-32E1-46D9-AEB9-B11CDAD82739}" dt="2024-06-05T18:24:26.726" v="7958" actId="20577"/>
          <ac:spMkLst>
            <pc:docMk/>
            <pc:sldMk cId="3811557325" sldId="735"/>
            <ac:spMk id="8" creationId="{7288EAC2-B602-C569-1AAF-2758D14E7198}"/>
          </ac:spMkLst>
        </pc:spChg>
        <pc:picChg chg="add del mod modCrop">
          <ac:chgData name="Hale, Lucas M. (Fed)" userId="954ecc34-e7d8-48e5-b049-c3e0088d346e" providerId="ADAL" clId="{502F0DB2-32E1-46D9-AEB9-B11CDAD82739}" dt="2024-06-05T18:03:16.125" v="6199" actId="478"/>
          <ac:picMkLst>
            <pc:docMk/>
            <pc:sldMk cId="3811557325" sldId="735"/>
            <ac:picMk id="5" creationId="{F0BF123F-8BCD-5649-4F19-2213A8F8A7E3}"/>
          </ac:picMkLst>
        </pc:picChg>
      </pc:sldChg>
      <pc:sldChg chg="addSp modSp new mod ord">
        <pc:chgData name="Hale, Lucas M. (Fed)" userId="954ecc34-e7d8-48e5-b049-c3e0088d346e" providerId="ADAL" clId="{502F0DB2-32E1-46D9-AEB9-B11CDAD82739}" dt="2024-06-05T18:13:51.367" v="6958" actId="20577"/>
        <pc:sldMkLst>
          <pc:docMk/>
          <pc:sldMk cId="3562439120" sldId="736"/>
        </pc:sldMkLst>
        <pc:spChg chg="mod">
          <ac:chgData name="Hale, Lucas M. (Fed)" userId="954ecc34-e7d8-48e5-b049-c3e0088d346e" providerId="ADAL" clId="{502F0DB2-32E1-46D9-AEB9-B11CDAD82739}" dt="2024-06-05T18:06:35.560" v="6342" actId="20577"/>
          <ac:spMkLst>
            <pc:docMk/>
            <pc:sldMk cId="3562439120" sldId="736"/>
            <ac:spMk id="2" creationId="{48E0EF26-7AEC-3FDA-033A-D7953D95C3DD}"/>
          </ac:spMkLst>
        </pc:spChg>
        <pc:spChg chg="mod">
          <ac:chgData name="Hale, Lucas M. (Fed)" userId="954ecc34-e7d8-48e5-b049-c3e0088d346e" providerId="ADAL" clId="{502F0DB2-32E1-46D9-AEB9-B11CDAD82739}" dt="2024-06-05T18:13:51.367" v="6958" actId="20577"/>
          <ac:spMkLst>
            <pc:docMk/>
            <pc:sldMk cId="3562439120" sldId="736"/>
            <ac:spMk id="3" creationId="{FF724162-FC17-F46C-3A8F-BC12425143AF}"/>
          </ac:spMkLst>
        </pc:spChg>
        <pc:picChg chg="add mod">
          <ac:chgData name="Hale, Lucas M. (Fed)" userId="954ecc34-e7d8-48e5-b049-c3e0088d346e" providerId="ADAL" clId="{502F0DB2-32E1-46D9-AEB9-B11CDAD82739}" dt="2024-06-05T18:07:39.945" v="6345" actId="1076"/>
          <ac:picMkLst>
            <pc:docMk/>
            <pc:sldMk cId="3562439120" sldId="736"/>
            <ac:picMk id="4" creationId="{DDBC064F-0BE3-7748-C75B-61FA3D9CF5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EBED1-232B-38B5-62DC-843D08C90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F6D472-2CEE-8C58-1BF3-D5E631E4E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7CAE3-E719-1A53-3155-F40E3377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8A0D5-3E1A-263E-276D-5A94A1662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B2855-A026-29D4-AB66-E616FBB86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5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2B7BE-CB70-C2D9-02C0-E5D6BEC68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F04D33-B556-5F64-1809-1D00176390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BAF284-4A2F-FD91-C049-3B2167572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7044C-09C8-5E47-00DF-BF7277D57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01A7A-C112-AFFF-BDD2-252C4F7E6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69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4E450-A422-A71F-15ED-798EC0710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B2B43D-F139-5D6E-37DB-0AEC4C18F6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DF80-925B-137E-B4FA-7BBDA7971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FC751-97CE-7919-6D3A-E5095CDE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E822-73AC-61B3-6E04-45AEA22C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601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4A65B-4410-BC9D-45B6-3158DE221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B01B9-1BBD-EE46-3585-0EB08C1D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6BC20-976B-4197-834A-E22D32E75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F622F-1414-3A8C-C379-FEC961675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336A8-8BBF-BFEB-161A-ED0BCC775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070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BADE4-3C9B-1D29-8F4C-0264B0D99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ED4FB-BD31-2629-285F-99ACCA3ED3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82B8E-27B2-AC29-55DC-D7B32984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B5CE2-9812-D450-6FB7-8EE338BDE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D3206-901E-AEC7-AB89-792A7A0F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37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39B2C-B0EF-656B-6C18-B9DB737FE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CE55A-1575-938C-7D57-F1DC71985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3600FE-EE4B-1E97-5E48-F83645226A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8E66C-756A-8350-D0D1-F3FEDFB6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5F73BE-F711-AF3E-C8DF-5C902A37A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65E75-9BC6-CB6B-1178-AD2308E8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727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FC4D-FB8C-74FD-8D9A-410AB27BC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4D715-4F4C-EA02-9BF0-73AC1A6124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B4CFEE-D06B-34A4-3E71-1A15F9EE7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396CBB-944A-A153-3AAA-9B0FC3557B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AF75E-062C-0563-2B96-222C8EC37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5AAEEC-A966-5B1C-6A71-97FBB78B3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73C501-8B63-2543-2C6B-6ECD16FA6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C6FA1A-2062-0DA1-5F80-4FADEFD71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069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1C32-C783-9027-F520-7D459761E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3A1124-070A-0E01-7A3A-D1EC0222E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2BB67D-0FC1-E79C-A436-60ACCC0B0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BEC849-5139-E15C-A192-FB648F78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972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B8B951-4F57-8D9F-6E10-C3F4CC232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AE0B03-9BAC-961F-1C8B-801723DD0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73A602-1181-25B7-9285-DAE0FFC3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94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05F10-0D3F-0207-475E-6B2E5A2E0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4924C-36A1-E086-7C4D-C0E9DE626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17B47-2FEB-C974-C629-6552DCB1D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187D29-18EB-855B-57F6-15431868E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992DC8-8B13-890B-9B9D-5601FD1E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D8A7E0-5B28-EBE0-83F6-5584FC63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75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B4E7A-6A16-1C75-E703-614A844DC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CF9BD2-83C2-AD51-805F-A153D421FD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5C879-E4DA-1AD5-9E9D-940541AE4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7F930-0D14-1E70-8A9B-770D9E33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C08FB2-0C85-E27A-637A-8418B7FD3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DC653-BB1D-4DB0-3BF3-F9FA43F74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44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831A96-D326-44AA-6951-0CA61EC1D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891E83-9CD0-59F3-499C-3F47A3BA62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9FF675-76DA-25A3-7909-9BE80C72E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3C7A4-11F9-43FF-AA84-0D8104561A3F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8D7A96-0332-AF9B-FDDA-BA11B4105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6346A-431C-D2F5-2541-9F70E54DC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39274-D5E9-4701-BC4B-EF33CB361E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392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usnistgov/yabadaba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039C1-FAF3-FD8F-D2FE-AA13252ADC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</a:t>
            </a:r>
            <a:r>
              <a:rPr lang="en-US" dirty="0" err="1"/>
              <a:t>yabadaba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35C96D-068F-D38B-1342-B463A291A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Lucas Hale</a:t>
            </a:r>
          </a:p>
        </p:txBody>
      </p:sp>
    </p:spTree>
    <p:extLst>
      <p:ext uri="{BB962C8B-B14F-4D97-AF65-F5344CB8AC3E}">
        <p14:creationId xmlns:p14="http://schemas.microsoft.com/office/powerpoint/2010/main" val="3066770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A6AD-5041-2560-A44F-6C8E6ECB8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data transformations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D9D560-A052-158D-7BB8-49A4BF5E61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57" t="42041" r="23775" b="46939"/>
          <a:stretch/>
        </p:blipFill>
        <p:spPr>
          <a:xfrm>
            <a:off x="558894" y="1375215"/>
            <a:ext cx="10223039" cy="15028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1A16A6-6104-7B77-5F14-90877A7C0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27" t="30204" r="45969" b="60272"/>
          <a:stretch/>
        </p:blipFill>
        <p:spPr>
          <a:xfrm>
            <a:off x="9057" y="4023678"/>
            <a:ext cx="3453066" cy="9155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734C8C-55D5-66A0-7754-BC797E5C7E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50" t="38367" r="38163" b="50349"/>
          <a:stretch/>
        </p:blipFill>
        <p:spPr>
          <a:xfrm>
            <a:off x="3895641" y="3139431"/>
            <a:ext cx="4400718" cy="9945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470128-4BFD-D226-9A9B-789C11EB56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903" t="20000" r="50952" b="59584"/>
          <a:stretch/>
        </p:blipFill>
        <p:spPr>
          <a:xfrm>
            <a:off x="4828670" y="5103763"/>
            <a:ext cx="2282891" cy="17310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B5284D-D924-4BFE-4A80-C149E236F9EE}"/>
              </a:ext>
            </a:extLst>
          </p:cNvPr>
          <p:cNvSpPr txBox="1"/>
          <p:nvPr/>
        </p:nvSpPr>
        <p:spPr>
          <a:xfrm>
            <a:off x="9057" y="3685004"/>
            <a:ext cx="3453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Metadata is flat </a:t>
            </a:r>
            <a:r>
              <a:rPr lang="en-US" dirty="0" err="1"/>
              <a:t>dict</a:t>
            </a:r>
            <a:r>
              <a:rPr lang="en-US" dirty="0"/>
              <a:t> of simple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436111-513F-0341-A012-5FACA1471632}"/>
              </a:ext>
            </a:extLst>
          </p:cNvPr>
          <p:cNvSpPr txBox="1"/>
          <p:nvPr/>
        </p:nvSpPr>
        <p:spPr>
          <a:xfrm>
            <a:off x="3920759" y="2770099"/>
            <a:ext cx="440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is complete data model for the record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C08E58-C1EC-DDB8-44A4-7AB5A489E3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33" t="53605" r="42831" b="33323"/>
          <a:stretch/>
        </p:blipFill>
        <p:spPr>
          <a:xfrm>
            <a:off x="8799041" y="4023678"/>
            <a:ext cx="3383902" cy="1080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F04ED4-70BF-3877-D95C-58D4DFBD7EDA}"/>
              </a:ext>
            </a:extLst>
          </p:cNvPr>
          <p:cNvSpPr txBox="1"/>
          <p:nvPr/>
        </p:nvSpPr>
        <p:spPr>
          <a:xfrm>
            <a:off x="8799041" y="3620805"/>
            <a:ext cx="3383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model to/from JSON/XML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449916-86EE-5591-D618-01193F065156}"/>
              </a:ext>
            </a:extLst>
          </p:cNvPr>
          <p:cNvSpPr txBox="1"/>
          <p:nvPr/>
        </p:nvSpPr>
        <p:spPr>
          <a:xfrm>
            <a:off x="4085439" y="4734431"/>
            <a:ext cx="4303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Directly modify model, update class values</a:t>
            </a:r>
          </a:p>
        </p:txBody>
      </p:sp>
    </p:spTree>
    <p:extLst>
      <p:ext uri="{BB962C8B-B14F-4D97-AF65-F5344CB8AC3E}">
        <p14:creationId xmlns:p14="http://schemas.microsoft.com/office/powerpoint/2010/main" val="2485229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EA86-3B7C-4DB9-EE37-3B92B268E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database connections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0B5F9-B973-3625-A414-05CB1A6EA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48922" r="38352" b="26803"/>
          <a:stretch/>
        </p:blipFill>
        <p:spPr>
          <a:xfrm>
            <a:off x="6262490" y="2735815"/>
            <a:ext cx="4994879" cy="2444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A2F1A5-8FA6-C3AB-B7EB-8416C52186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27" t="54830" r="37397" b="37143"/>
          <a:stretch/>
        </p:blipFill>
        <p:spPr>
          <a:xfrm>
            <a:off x="94846" y="3494314"/>
            <a:ext cx="4994879" cy="7837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275F8BD-C34E-1C23-3782-3CD242E6FA62}"/>
              </a:ext>
            </a:extLst>
          </p:cNvPr>
          <p:cNvSpPr txBox="1"/>
          <p:nvPr/>
        </p:nvSpPr>
        <p:spPr>
          <a:xfrm>
            <a:off x="217605" y="3124982"/>
            <a:ext cx="487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Manually specify style and access parameters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C4CBA-7786-342A-FB38-6723F471D47A}"/>
              </a:ext>
            </a:extLst>
          </p:cNvPr>
          <p:cNvSpPr txBox="1"/>
          <p:nvPr/>
        </p:nvSpPr>
        <p:spPr>
          <a:xfrm>
            <a:off x="6571861" y="2366483"/>
            <a:ext cx="4872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pre-defined access parameter settings</a:t>
            </a:r>
          </a:p>
        </p:txBody>
      </p:sp>
    </p:spTree>
    <p:extLst>
      <p:ext uri="{BB962C8B-B14F-4D97-AF65-F5344CB8AC3E}">
        <p14:creationId xmlns:p14="http://schemas.microsoft.com/office/powerpoint/2010/main" val="2582552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FA164-4819-65FC-E352-937ED80A9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records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F86A6B-1B84-3AD9-6213-614399C055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4" t="22449" r="25995" b="61769"/>
          <a:stretch/>
        </p:blipFill>
        <p:spPr>
          <a:xfrm>
            <a:off x="105294" y="2167191"/>
            <a:ext cx="6197082" cy="1364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7272FD-89D5-0635-760D-218992DAAD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4" t="44370" r="42449" b="43537"/>
          <a:stretch/>
        </p:blipFill>
        <p:spPr>
          <a:xfrm>
            <a:off x="245253" y="4824801"/>
            <a:ext cx="4269209" cy="12161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71FA7-CF99-B320-FE8F-D7026F4D6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2" t="63265" r="25766" b="6803"/>
          <a:stretch/>
        </p:blipFill>
        <p:spPr>
          <a:xfrm>
            <a:off x="5364373" y="4007758"/>
            <a:ext cx="6827627" cy="2850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246358-E156-B348-D16A-3BBE1172D6C0}"/>
              </a:ext>
            </a:extLst>
          </p:cNvPr>
          <p:cNvSpPr txBox="1"/>
          <p:nvPr/>
        </p:nvSpPr>
        <p:spPr>
          <a:xfrm>
            <a:off x="6448557" y="2224775"/>
            <a:ext cx="5749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get_records</a:t>
            </a:r>
            <a:r>
              <a:rPr lang="en-US" dirty="0"/>
              <a:t>() returns all matching record objects</a:t>
            </a:r>
          </a:p>
          <a:p>
            <a:r>
              <a:rPr lang="en-US" dirty="0" err="1"/>
              <a:t>get_records_df</a:t>
            </a:r>
            <a:r>
              <a:rPr lang="en-US" dirty="0"/>
              <a:t>() returns metadata for all matching records</a:t>
            </a:r>
          </a:p>
          <a:p>
            <a:r>
              <a:rPr lang="en-US" dirty="0" err="1"/>
              <a:t>get_record</a:t>
            </a:r>
            <a:r>
              <a:rPr lang="en-US" dirty="0"/>
              <a:t>() returns one matching record, error otherwise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BB5E4E-FD74-DD8B-BB3C-F03EE595F8BB}"/>
              </a:ext>
            </a:extLst>
          </p:cNvPr>
          <p:cNvSpPr txBox="1"/>
          <p:nvPr/>
        </p:nvSpPr>
        <p:spPr>
          <a:xfrm>
            <a:off x="363895" y="1772816"/>
            <a:ext cx="3023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Get all records of a given style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06AB6-5269-84CC-9254-99C723B945A8}"/>
              </a:ext>
            </a:extLst>
          </p:cNvPr>
          <p:cNvSpPr txBox="1"/>
          <p:nvPr/>
        </p:nvSpPr>
        <p:spPr>
          <a:xfrm>
            <a:off x="245253" y="4257868"/>
            <a:ext cx="4401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 parameters use the default query operation of the corresponding Value’s style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E3BADA-B27D-DB83-040F-11D750CC9ABE}"/>
              </a:ext>
            </a:extLst>
          </p:cNvPr>
          <p:cNvSpPr txBox="1"/>
          <p:nvPr/>
        </p:nvSpPr>
        <p:spPr>
          <a:xfrm>
            <a:off x="5523723" y="3709895"/>
            <a:ext cx="66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Post-query filtering on </a:t>
            </a:r>
            <a:r>
              <a:rPr lang="en-US" dirty="0" err="1"/>
              <a:t>df</a:t>
            </a:r>
            <a:r>
              <a:rPr lang="en-US" dirty="0"/>
              <a:t> can be applied to the array of record objects</a:t>
            </a:r>
          </a:p>
        </p:txBody>
      </p:sp>
    </p:spTree>
    <p:extLst>
      <p:ext uri="{BB962C8B-B14F-4D97-AF65-F5344CB8AC3E}">
        <p14:creationId xmlns:p14="http://schemas.microsoft.com/office/powerpoint/2010/main" val="815793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3A290-2AF2-F60B-FA8F-2E6F5A1DA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database record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E748-A7C3-F93D-FC08-E2CB6BD7D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DF0BC-947E-C4F2-6A4D-BE9B57B51B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79" t="22177" r="26608" b="19184"/>
          <a:stretch/>
        </p:blipFill>
        <p:spPr>
          <a:xfrm>
            <a:off x="111968" y="1825624"/>
            <a:ext cx="6013162" cy="5032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06020-E11B-526F-458C-76DD9828DF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79" t="53197" r="26455" b="28163"/>
          <a:stretch/>
        </p:blipFill>
        <p:spPr>
          <a:xfrm>
            <a:off x="6141309" y="2738435"/>
            <a:ext cx="6050691" cy="16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86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75BB-9874-A538-323F-FE0DD5BE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Liquid RDF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9D6E4-8152-D2E8-F228-F29D3AB19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41E0D0-0C0C-CD81-808E-751CFB9BF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24652" r="3265" b="16327"/>
          <a:stretch/>
        </p:blipFill>
        <p:spPr>
          <a:xfrm>
            <a:off x="643811" y="1522736"/>
            <a:ext cx="10121946" cy="53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71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675BB-9874-A538-323F-FE0DD5BE2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Demonstration: Liquid RDF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A7B559-ABFD-0A34-05AE-C7289F56A2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3" t="22041" r="36939" b="29660"/>
          <a:stretch/>
        </p:blipFill>
        <p:spPr>
          <a:xfrm>
            <a:off x="690463" y="1749332"/>
            <a:ext cx="5197153" cy="4842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21E920-5275-8AAF-9A8B-9396B13EE2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27" t="21904" r="37780" b="28164"/>
          <a:stretch/>
        </p:blipFill>
        <p:spPr>
          <a:xfrm>
            <a:off x="6764694" y="1802654"/>
            <a:ext cx="4954556" cy="49011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AE56C7-07A4-24C2-3042-18D528C0FD13}"/>
              </a:ext>
            </a:extLst>
          </p:cNvPr>
          <p:cNvSpPr txBox="1"/>
          <p:nvPr/>
        </p:nvSpPr>
        <p:spPr>
          <a:xfrm>
            <a:off x="2365307" y="1433322"/>
            <a:ext cx="184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 is the data itself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72D7E-AB3C-70D6-EC6B-28E054486C41}"/>
              </a:ext>
            </a:extLst>
          </p:cNvPr>
          <p:cNvSpPr txBox="1"/>
          <p:nvPr/>
        </p:nvSpPr>
        <p:spPr>
          <a:xfrm>
            <a:off x="7834993" y="1433322"/>
            <a:ext cx="2813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integrand() is g transformed</a:t>
            </a:r>
          </a:p>
        </p:txBody>
      </p:sp>
    </p:spTree>
    <p:extLst>
      <p:ext uri="{BB962C8B-B14F-4D97-AF65-F5344CB8AC3E}">
        <p14:creationId xmlns:p14="http://schemas.microsoft.com/office/powerpoint/2010/main" val="3767534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C16D-4D8B-19F1-F8E6-A317F21F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</a:t>
            </a:r>
            <a:r>
              <a:rPr lang="en-US" dirty="0" err="1"/>
              <a:t>DataFrame</a:t>
            </a:r>
            <a:r>
              <a:rPr lang="en-US" dirty="0"/>
              <a:t> data from a record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EF06B4-A76A-CE17-CEA4-0364FAFF96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3" t="11701" r="60970" b="29388"/>
          <a:stretch/>
        </p:blipFill>
        <p:spPr>
          <a:xfrm>
            <a:off x="391884" y="1937423"/>
            <a:ext cx="4693299" cy="49205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6A5C4F-14B3-A685-E71D-7E2D057100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20" t="31566" r="25612" b="7962"/>
          <a:stretch/>
        </p:blipFill>
        <p:spPr>
          <a:xfrm>
            <a:off x="5812193" y="1862946"/>
            <a:ext cx="5916386" cy="49244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718A07-D504-8F54-94F8-1855C0CCD315}"/>
              </a:ext>
            </a:extLst>
          </p:cNvPr>
          <p:cNvSpPr txBox="1"/>
          <p:nvPr/>
        </p:nvSpPr>
        <p:spPr>
          <a:xfrm>
            <a:off x="1672512" y="1493614"/>
            <a:ext cx="8846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</a:t>
            </a:r>
            <a:r>
              <a:rPr lang="en-US" dirty="0" err="1"/>
              <a:t>DataFrameValue</a:t>
            </a:r>
            <a:r>
              <a:rPr lang="en-US" dirty="0"/>
              <a:t> (yet), but can directly define </a:t>
            </a:r>
            <a:r>
              <a:rPr lang="en-US" dirty="0" err="1"/>
              <a:t>load_model</a:t>
            </a:r>
            <a:r>
              <a:rPr lang="en-US" dirty="0"/>
              <a:t>() and </a:t>
            </a:r>
            <a:r>
              <a:rPr lang="en-US" dirty="0" err="1"/>
              <a:t>build_model</a:t>
            </a:r>
            <a:r>
              <a:rPr lang="en-US" dirty="0"/>
              <a:t>() operations</a:t>
            </a:r>
          </a:p>
        </p:txBody>
      </p:sp>
    </p:spTree>
    <p:extLst>
      <p:ext uri="{BB962C8B-B14F-4D97-AF65-F5344CB8AC3E}">
        <p14:creationId xmlns:p14="http://schemas.microsoft.com/office/powerpoint/2010/main" val="2765018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1CAFE-4021-BC8C-C997-3F5D2C31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Each record entry can have a tar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5225C-382D-2829-0C68-DA0123F8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85523" cy="4351338"/>
          </a:xfrm>
        </p:spPr>
        <p:txBody>
          <a:bodyPr/>
          <a:lstStyle/>
          <a:p>
            <a:r>
              <a:rPr lang="en-US" dirty="0"/>
              <a:t>Database methods</a:t>
            </a:r>
          </a:p>
          <a:p>
            <a:pPr lvl="1"/>
            <a:r>
              <a:rPr lang="en-US" dirty="0" err="1"/>
              <a:t>get_tar</a:t>
            </a:r>
            <a:r>
              <a:rPr lang="en-US" dirty="0"/>
              <a:t>(), </a:t>
            </a:r>
            <a:r>
              <a:rPr lang="en-US" dirty="0" err="1"/>
              <a:t>add_tar</a:t>
            </a:r>
            <a:r>
              <a:rPr lang="en-US" dirty="0"/>
              <a:t>(), </a:t>
            </a:r>
            <a:r>
              <a:rPr lang="en-US" dirty="0" err="1"/>
              <a:t>update_tar</a:t>
            </a:r>
            <a:r>
              <a:rPr lang="en-US" dirty="0"/>
              <a:t>(), </a:t>
            </a:r>
            <a:r>
              <a:rPr lang="en-US" dirty="0" err="1"/>
              <a:t>delete_tar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Record attributes</a:t>
            </a:r>
          </a:p>
          <a:p>
            <a:pPr lvl="1"/>
            <a:r>
              <a:rPr lang="en-US" dirty="0" err="1"/>
              <a:t>Record.database</a:t>
            </a:r>
            <a:r>
              <a:rPr lang="en-US" dirty="0"/>
              <a:t> points to database record came from</a:t>
            </a:r>
          </a:p>
          <a:p>
            <a:pPr lvl="1"/>
            <a:r>
              <a:rPr lang="en-US" dirty="0"/>
              <a:t>Record.tar is </a:t>
            </a:r>
            <a:r>
              <a:rPr lang="en-US" dirty="0" err="1"/>
              <a:t>TarFile</a:t>
            </a:r>
            <a:r>
              <a:rPr lang="en-US" dirty="0"/>
              <a:t> of that record’s tar in ‘r’ mode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768BA-7A3D-D212-FA0A-87F8CF4F8A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34" t="26621" r="23468" b="10885"/>
          <a:stretch/>
        </p:blipFill>
        <p:spPr>
          <a:xfrm>
            <a:off x="5607698" y="1690688"/>
            <a:ext cx="6064898" cy="502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17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E530F-CCCA-942F-142A-A9D2BCE4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file contents from a tar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4F139-A4B2-BC1E-438F-F7B15A4C3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42548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 err="1"/>
              <a:t>get_file</a:t>
            </a:r>
            <a:r>
              <a:rPr lang="en-US" dirty="0"/>
              <a:t>() returns open file object from tar</a:t>
            </a:r>
          </a:p>
          <a:p>
            <a:endParaRPr lang="en-US" dirty="0"/>
          </a:p>
          <a:p>
            <a:r>
              <a:rPr lang="en-US" dirty="0" err="1"/>
              <a:t>display_image</a:t>
            </a:r>
            <a:r>
              <a:rPr lang="en-US" dirty="0"/>
              <a:t>() gets and displays image from tar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8CB2A-A70D-227A-C64C-C70B02BAE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3" t="29524" r="35561" b="20272"/>
          <a:stretch/>
        </p:blipFill>
        <p:spPr>
          <a:xfrm>
            <a:off x="6096000" y="1690688"/>
            <a:ext cx="5357365" cy="495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1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21534-5EE0-57BE-8C3F-ACFEA3391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</a:t>
            </a:r>
            <a:r>
              <a:rPr lang="en-US" dirty="0" err="1"/>
              <a:t>yabadaba</a:t>
            </a:r>
            <a:r>
              <a:rPr lang="en-US" dirty="0"/>
              <a:t> to </a:t>
            </a:r>
            <a:r>
              <a:rPr lang="en-US" dirty="0" err="1"/>
              <a:t>iprPy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DF6CCF-0763-B3FC-9756-51A4DA8FA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4" t="32381" r="22857" b="25578"/>
          <a:stretch/>
        </p:blipFill>
        <p:spPr>
          <a:xfrm>
            <a:off x="1702318" y="1562851"/>
            <a:ext cx="8787364" cy="478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237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38A8-908F-5F1D-3E5C-2AFAFD9D3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story of </a:t>
            </a:r>
            <a:r>
              <a:rPr lang="en-US" dirty="0" err="1"/>
              <a:t>yabadaba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6A41AE-E74C-3B08-0DB0-976E252C9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28" y="1682140"/>
            <a:ext cx="2284786" cy="23245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3C38BE-C78C-C5CF-DB3E-54D67CA626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8027" r="1199" b="11973"/>
          <a:stretch/>
        </p:blipFill>
        <p:spPr>
          <a:xfrm>
            <a:off x="490036" y="4550072"/>
            <a:ext cx="2283769" cy="21058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271AB-95A3-A556-3EE5-0F025A434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194" y="4413649"/>
            <a:ext cx="1937518" cy="2319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D5A115-129B-B649-3354-51DA0BEC06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816" t="39803" r="41873" b="24193"/>
          <a:stretch/>
        </p:blipFill>
        <p:spPr>
          <a:xfrm>
            <a:off x="9242737" y="1808931"/>
            <a:ext cx="2613086" cy="20908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8513CCC-200E-CF32-8AEE-59228221C5C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360" t="11648" r="29336" b="11351"/>
          <a:stretch/>
        </p:blipFill>
        <p:spPr>
          <a:xfrm>
            <a:off x="9358103" y="4259624"/>
            <a:ext cx="2382355" cy="24379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25CB0DA-EAC9-C65C-6B0F-A45BF9FF354E}"/>
              </a:ext>
            </a:extLst>
          </p:cNvPr>
          <p:cNvSpPr txBox="1"/>
          <p:nvPr/>
        </p:nvSpPr>
        <p:spPr>
          <a:xfrm>
            <a:off x="18662" y="1337799"/>
            <a:ext cx="3651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Interatomic Potentials Repository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E5609-964F-EFCC-CC9E-3E0D169A23F0}"/>
              </a:ext>
            </a:extLst>
          </p:cNvPr>
          <p:cNvSpPr txBox="1"/>
          <p:nvPr/>
        </p:nvSpPr>
        <p:spPr>
          <a:xfrm>
            <a:off x="350837" y="4169104"/>
            <a:ext cx="26305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potentials.nist.gov curator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7F8702-982E-AD2C-ECC3-760BD9868516}"/>
              </a:ext>
            </a:extLst>
          </p:cNvPr>
          <p:cNvSpPr txBox="1"/>
          <p:nvPr/>
        </p:nvSpPr>
        <p:spPr>
          <a:xfrm>
            <a:off x="3664959" y="4104481"/>
            <a:ext cx="2613086" cy="374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potentials Python API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91856F-A8EB-D8AB-59FE-616EE99385D6}"/>
              </a:ext>
            </a:extLst>
          </p:cNvPr>
          <p:cNvSpPr txBox="1"/>
          <p:nvPr/>
        </p:nvSpPr>
        <p:spPr>
          <a:xfrm>
            <a:off x="9109019" y="1439599"/>
            <a:ext cx="2942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throughput calculations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A628B-A41C-38A1-D25F-DB6AC3990E5D}"/>
              </a:ext>
            </a:extLst>
          </p:cNvPr>
          <p:cNvSpPr txBox="1"/>
          <p:nvPr/>
        </p:nvSpPr>
        <p:spPr>
          <a:xfrm>
            <a:off x="9436049" y="3932978"/>
            <a:ext cx="2304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on IPR website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9B89ED-382C-18D5-E88F-CE3B1F17AA7E}"/>
              </a:ext>
            </a:extLst>
          </p:cNvPr>
          <p:cNvSpPr txBox="1"/>
          <p:nvPr/>
        </p:nvSpPr>
        <p:spPr>
          <a:xfrm>
            <a:off x="3316439" y="1465923"/>
            <a:ext cx="595169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Interatomic Potentials Repository (IPR) static website</a:t>
            </a:r>
          </a:p>
          <a:p>
            <a:pPr marL="342900" indent="-342900">
              <a:buAutoNum type="arabicPeriod"/>
            </a:pPr>
            <a:r>
              <a:rPr lang="en-US" dirty="0"/>
              <a:t>IPR content migrated to MDCS/CDCS curator backend</a:t>
            </a:r>
          </a:p>
          <a:p>
            <a:pPr marL="342900" indent="-342900">
              <a:buAutoNum type="arabicPeriod"/>
            </a:pPr>
            <a:r>
              <a:rPr lang="en-US" dirty="0"/>
              <a:t>High throughput infrastructure developed to evaluate potentials and add results to the IPR website</a:t>
            </a:r>
          </a:p>
          <a:p>
            <a:pPr marL="342900" indent="-342900">
              <a:buAutoNum type="arabicPeriod"/>
            </a:pPr>
            <a:r>
              <a:rPr lang="en-US" dirty="0"/>
              <a:t>potentials Python API package created to provide user-friendly interface to IPR content via CDCS.</a:t>
            </a:r>
          </a:p>
          <a:p>
            <a:pPr marL="342900" indent="-342900">
              <a:buAutoNum type="arabicPeriod"/>
            </a:pPr>
            <a:r>
              <a:rPr lang="en-US" dirty="0"/>
              <a:t>Realization that potentials API and high throughput workflow were doing similar database operations</a:t>
            </a:r>
          </a:p>
          <a:p>
            <a:pPr marL="342900" indent="-342900">
              <a:buAutoNum type="arabicPeriod"/>
            </a:pPr>
            <a:r>
              <a:rPr lang="en-US" dirty="0"/>
              <a:t>The core database interactions extracted as </a:t>
            </a:r>
            <a:r>
              <a:rPr lang="en-US" dirty="0" err="1"/>
              <a:t>yabadaba</a:t>
            </a:r>
            <a:r>
              <a:rPr lang="en-US" dirty="0"/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9B811-1C7F-9F3E-3620-CBAD6402444D}"/>
              </a:ext>
            </a:extLst>
          </p:cNvPr>
          <p:cNvSpPr txBox="1"/>
          <p:nvPr/>
        </p:nvSpPr>
        <p:spPr>
          <a:xfrm>
            <a:off x="6684887" y="4955381"/>
            <a:ext cx="1855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yabadaba</a:t>
            </a:r>
            <a:r>
              <a:rPr lang="en-US" sz="2800" dirty="0"/>
              <a:t>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41288E3-5DAD-9D69-1CBC-699B1B2DEA6C}"/>
              </a:ext>
            </a:extLst>
          </p:cNvPr>
          <p:cNvSpPr/>
          <p:nvPr/>
        </p:nvSpPr>
        <p:spPr>
          <a:xfrm>
            <a:off x="9109019" y="1337799"/>
            <a:ext cx="2942769" cy="54268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8A2A61-0C4A-30EA-89BD-B8D37E8FFF39}"/>
              </a:ext>
            </a:extLst>
          </p:cNvPr>
          <p:cNvSpPr/>
          <p:nvPr/>
        </p:nvSpPr>
        <p:spPr>
          <a:xfrm>
            <a:off x="90010" y="1337799"/>
            <a:ext cx="3148483" cy="54268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9F6D67-A066-358E-1363-D58D911D0889}"/>
              </a:ext>
            </a:extLst>
          </p:cNvPr>
          <p:cNvSpPr/>
          <p:nvPr/>
        </p:nvSpPr>
        <p:spPr>
          <a:xfrm>
            <a:off x="3636819" y="4123599"/>
            <a:ext cx="2350583" cy="260961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3B810E0-36A0-50A1-E989-163229D9F0AF}"/>
              </a:ext>
            </a:extLst>
          </p:cNvPr>
          <p:cNvCxnSpPr>
            <a:cxnSpLocks/>
          </p:cNvCxnSpPr>
          <p:nvPr/>
        </p:nvCxnSpPr>
        <p:spPr>
          <a:xfrm>
            <a:off x="3271674" y="5290457"/>
            <a:ext cx="36514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1AE69B2-8A72-CC73-84EA-A2E10011531B}"/>
              </a:ext>
            </a:extLst>
          </p:cNvPr>
          <p:cNvCxnSpPr>
            <a:cxnSpLocks/>
          </p:cNvCxnSpPr>
          <p:nvPr/>
        </p:nvCxnSpPr>
        <p:spPr>
          <a:xfrm>
            <a:off x="6021440" y="5265575"/>
            <a:ext cx="36514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D5BC686-FC59-891F-BEA1-12BF1858C5BD}"/>
              </a:ext>
            </a:extLst>
          </p:cNvPr>
          <p:cNvCxnSpPr>
            <a:cxnSpLocks/>
          </p:cNvCxnSpPr>
          <p:nvPr/>
        </p:nvCxnSpPr>
        <p:spPr>
          <a:xfrm flipH="1">
            <a:off x="8726465" y="5189368"/>
            <a:ext cx="327030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AE34DFD-3056-B8B0-471E-3D71FC5CA9CC}"/>
              </a:ext>
            </a:extLst>
          </p:cNvPr>
          <p:cNvSpPr/>
          <p:nvPr/>
        </p:nvSpPr>
        <p:spPr>
          <a:xfrm>
            <a:off x="6385728" y="4538436"/>
            <a:ext cx="2350583" cy="135267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76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FB0A4-3D69-58FF-7433-8730B9C18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E473D-ABDD-DDAF-E1FA-7736246E6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AA048-5AF3-8756-7A0C-4C265666D3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4" t="17687" r="6097" b="17279"/>
          <a:stretch/>
        </p:blipFill>
        <p:spPr>
          <a:xfrm>
            <a:off x="838200" y="270587"/>
            <a:ext cx="10461747" cy="635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25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E0C92-79F3-22A8-14F5-BB62174B3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 calculation from an input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C58E-1076-2932-E5F6-83AE87B8F6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4016D9-0FA9-F66B-D849-7D3948286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903" t="29796" r="44975" b="20273"/>
          <a:stretch/>
        </p:blipFill>
        <p:spPr>
          <a:xfrm>
            <a:off x="410546" y="1659464"/>
            <a:ext cx="3909527" cy="5198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62DF9A-A554-6199-7924-1D55F1FDC0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79" t="18911" r="4413" b="6394"/>
          <a:stretch/>
        </p:blipFill>
        <p:spPr>
          <a:xfrm>
            <a:off x="4590661" y="1697478"/>
            <a:ext cx="7511143" cy="512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979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0EF26-7AEC-3FDA-033A-D7953D95C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high throughput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24162-FC17-F46C-3A8F-BC1242514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28" y="1825625"/>
            <a:ext cx="4016364" cy="466725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AutoNum type="arabicPeriod"/>
            </a:pPr>
            <a:r>
              <a:rPr lang="en-US" b="1" dirty="0"/>
              <a:t>Prepare</a:t>
            </a:r>
            <a:r>
              <a:rPr lang="en-US" dirty="0"/>
              <a:t> generates all new combos of input values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Input file in unique local directory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Incomplete record added to database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Runner</a:t>
            </a:r>
            <a:r>
              <a:rPr lang="en-US" dirty="0"/>
              <a:t> runs the calculations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Sequentially runs across local inputs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Updates record and uploads tar of generated files</a:t>
            </a:r>
          </a:p>
          <a:p>
            <a:pPr marL="971550" lvl="1" indent="-514350">
              <a:buFont typeface="+mj-lt"/>
              <a:buAutoNum type="alphaLcPeriod"/>
            </a:pPr>
            <a:r>
              <a:rPr lang="en-US" dirty="0"/>
              <a:t>Multiple runners can operate without conflicts</a:t>
            </a:r>
          </a:p>
          <a:p>
            <a:pPr marL="971550" lvl="1" indent="-514350">
              <a:buFont typeface="+mj-lt"/>
              <a:buAutoNum type="alphaL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Process </a:t>
            </a:r>
            <a:r>
              <a:rPr lang="en-US" dirty="0"/>
              <a:t>results from the database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C064F-0BE3-7748-C75B-61FA3D9C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092" y="1825625"/>
            <a:ext cx="7541406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439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2B2E0F-0CFD-D3E4-CAB5-9AFF55BE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concepts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8EAC2-B602-C569-1AAF-2758D14E7198}"/>
              </a:ext>
            </a:extLst>
          </p:cNvPr>
          <p:cNvSpPr txBox="1"/>
          <p:nvPr/>
        </p:nvSpPr>
        <p:spPr>
          <a:xfrm>
            <a:off x="838200" y="1828800"/>
            <a:ext cx="1011782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A single calc run takes single values for each input term</a:t>
            </a:r>
          </a:p>
          <a:p>
            <a:pPr marL="342900" indent="-342900">
              <a:buAutoNum type="arabicPeriod"/>
            </a:pPr>
            <a:r>
              <a:rPr lang="en-US" sz="2000" dirty="0"/>
              <a:t>Multiple calcs can be prepared by giving lists of values</a:t>
            </a:r>
          </a:p>
          <a:p>
            <a:pPr marL="342900" indent="-342900">
              <a:buAutoNum type="arabicPeriod"/>
            </a:pPr>
            <a:r>
              <a:rPr lang="en-US" sz="2000" dirty="0"/>
              <a:t>Record classes collect terms into sets that are iterated together</a:t>
            </a:r>
          </a:p>
          <a:p>
            <a:pPr marL="342900" indent="-342900">
              <a:buAutoNum type="arabicPeriod"/>
            </a:pPr>
            <a:r>
              <a:rPr lang="en-US" sz="2000" dirty="0"/>
              <a:t>All meaningful combos are built and validated</a:t>
            </a:r>
          </a:p>
          <a:p>
            <a:pPr marL="342900" indent="-342900">
              <a:buAutoNum type="arabicPeriod"/>
            </a:pPr>
            <a:r>
              <a:rPr lang="en-US" sz="2000" dirty="0"/>
              <a:t>Only good and unique combos are used to construct new calc runs</a:t>
            </a:r>
          </a:p>
          <a:p>
            <a:pPr marL="342900" indent="-342900">
              <a:buAutoNum type="arabicPeriod"/>
            </a:pP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Can define “</a:t>
            </a:r>
            <a:r>
              <a:rPr lang="en-US" sz="2000" dirty="0" err="1"/>
              <a:t>buildcombos</a:t>
            </a:r>
            <a:r>
              <a:rPr lang="en-US" sz="2000" dirty="0"/>
              <a:t>” functions that build input term lists based on other records in the database</a:t>
            </a:r>
          </a:p>
          <a:p>
            <a:pPr marL="342900" indent="-342900">
              <a:buAutoNum type="arabicPeriod"/>
            </a:pPr>
            <a:r>
              <a:rPr lang="en-US" sz="2000" dirty="0"/>
              <a:t>Calculation-specific </a:t>
            </a:r>
            <a:r>
              <a:rPr lang="en-US" sz="2000" dirty="0" err="1"/>
              <a:t>master_prepare</a:t>
            </a:r>
            <a:r>
              <a:rPr lang="en-US" sz="2000" dirty="0"/>
              <a:t>() options can be used to define default prepare settings for that calc</a:t>
            </a:r>
          </a:p>
          <a:p>
            <a:pPr marL="342900" indent="-342900">
              <a:buAutoNum type="arabicPeriod"/>
            </a:pPr>
            <a:r>
              <a:rPr lang="en-US" sz="2000" dirty="0"/>
              <a:t>(in development) </a:t>
            </a:r>
            <a:r>
              <a:rPr lang="en-US" sz="2000" dirty="0" err="1"/>
              <a:t>EmperorPrepare</a:t>
            </a:r>
            <a:r>
              <a:rPr lang="en-US" sz="2000" dirty="0"/>
              <a:t> classes to automate </a:t>
            </a:r>
            <a:r>
              <a:rPr lang="en-US" sz="2000" dirty="0" err="1"/>
              <a:t>master_prepare</a:t>
            </a:r>
            <a:r>
              <a:rPr lang="en-US" sz="2000" dirty="0"/>
              <a:t> and runner jobs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57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354F5-2B91-4624-AD07-D825EE112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Is FAIR good enough?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7A9D24-C491-48AB-98C3-541E9FD32605}"/>
              </a:ext>
            </a:extLst>
          </p:cNvPr>
          <p:cNvSpPr txBox="1"/>
          <p:nvPr/>
        </p:nvSpPr>
        <p:spPr>
          <a:xfrm>
            <a:off x="1194033" y="1376037"/>
            <a:ext cx="4419600" cy="3046988"/>
          </a:xfrm>
          <a:prstGeom prst="rect">
            <a:avLst/>
          </a:prstGeom>
          <a:noFill/>
          <a:ln w="635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Classic data</a:t>
            </a:r>
          </a:p>
          <a:p>
            <a:r>
              <a:rPr lang="en-US" sz="2000" dirty="0"/>
              <a:t>Focus on application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Software interprets data to be accessible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C2ACA3-7193-4525-B4BA-0AC07BC231FE}"/>
              </a:ext>
            </a:extLst>
          </p:cNvPr>
          <p:cNvSpPr txBox="1"/>
          <p:nvPr/>
        </p:nvSpPr>
        <p:spPr>
          <a:xfrm>
            <a:off x="6727662" y="1391163"/>
            <a:ext cx="4419600" cy="3046988"/>
          </a:xfrm>
          <a:prstGeom prst="rect">
            <a:avLst/>
          </a:prstGeom>
          <a:noFill/>
          <a:ln w="635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FAIR data</a:t>
            </a:r>
          </a:p>
          <a:p>
            <a:r>
              <a:rPr lang="en-US" sz="2000" dirty="0"/>
              <a:t>Focus on data longevity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FAIR outlines database accessibility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EC682A-5DB1-4E1D-88C3-E517D718D297}"/>
              </a:ext>
            </a:extLst>
          </p:cNvPr>
          <p:cNvGrpSpPr/>
          <p:nvPr/>
        </p:nvGrpSpPr>
        <p:grpSpPr>
          <a:xfrm>
            <a:off x="1422633" y="2290437"/>
            <a:ext cx="3962400" cy="1676400"/>
            <a:chOff x="989012" y="2728119"/>
            <a:chExt cx="3962400" cy="16764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70FD48-61B2-4C43-B686-F9C9FBD95DBB}"/>
                </a:ext>
              </a:extLst>
            </p:cNvPr>
            <p:cNvSpPr/>
            <p:nvPr/>
          </p:nvSpPr>
          <p:spPr>
            <a:xfrm>
              <a:off x="989012" y="2728119"/>
              <a:ext cx="3962400" cy="1676400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FB9893E4-E214-43BD-84C5-35619603C29B}"/>
                </a:ext>
              </a:extLst>
            </p:cNvPr>
            <p:cNvSpPr/>
            <p:nvPr/>
          </p:nvSpPr>
          <p:spPr>
            <a:xfrm>
              <a:off x="2627312" y="3223419"/>
              <a:ext cx="685800" cy="685800"/>
            </a:xfrm>
            <a:prstGeom prst="arc">
              <a:avLst>
                <a:gd name="adj1" fmla="val 16200000"/>
                <a:gd name="adj2" fmla="val 5394456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8CC8A00-2110-4FC7-AFF6-04A90E3F7B95}"/>
                </a:ext>
              </a:extLst>
            </p:cNvPr>
            <p:cNvCxnSpPr>
              <a:cxnSpLocks/>
              <a:stCxn id="6" idx="0"/>
              <a:endCxn id="7" idx="0"/>
            </p:cNvCxnSpPr>
            <p:nvPr/>
          </p:nvCxnSpPr>
          <p:spPr>
            <a:xfrm>
              <a:off x="2970212" y="2728119"/>
              <a:ext cx="0" cy="4953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DE65629-B917-4B12-A914-C2A18BF78900}"/>
                </a:ext>
              </a:extLst>
            </p:cNvPr>
            <p:cNvCxnSpPr>
              <a:cxnSpLocks/>
              <a:stCxn id="7" idx="2"/>
              <a:endCxn id="6" idx="2"/>
            </p:cNvCxnSpPr>
            <p:nvPr/>
          </p:nvCxnSpPr>
          <p:spPr>
            <a:xfrm flipH="1">
              <a:off x="2970212" y="3909219"/>
              <a:ext cx="553" cy="4953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4D6B7D-0260-4293-BC73-C6119339340D}"/>
                </a:ext>
              </a:extLst>
            </p:cNvPr>
            <p:cNvSpPr txBox="1"/>
            <p:nvPr/>
          </p:nvSpPr>
          <p:spPr>
            <a:xfrm>
              <a:off x="1444625" y="3310731"/>
              <a:ext cx="1066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Software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3D10BE-B720-4773-98FD-3CCCC5F9CD33}"/>
                </a:ext>
              </a:extLst>
            </p:cNvPr>
            <p:cNvSpPr txBox="1"/>
            <p:nvPr/>
          </p:nvSpPr>
          <p:spPr>
            <a:xfrm>
              <a:off x="3694114" y="3310731"/>
              <a:ext cx="10667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3ADA17D7-F0E1-4A26-B4EC-82BA4F41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5905" y="2332769"/>
            <a:ext cx="1447801" cy="144780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43D18F9-050A-4C3B-BEBD-A619632C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932" y="2838964"/>
            <a:ext cx="369821" cy="34788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26CF138-37F5-460D-BFF1-BE9627AD7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607" y="2491081"/>
            <a:ext cx="369821" cy="347883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5A4F078-0482-421B-BCE9-CC64625BC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238" y="2969822"/>
            <a:ext cx="369821" cy="3478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3128EA6-054D-42B8-8DE0-886BC46A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16" y="2438473"/>
            <a:ext cx="394592" cy="34788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9E01EA9-C7E9-46BC-AF69-5F8904C55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7998" y="3279325"/>
            <a:ext cx="369821" cy="34788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5648298-1DAD-4C96-8310-6E01598C8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761" y="3279325"/>
            <a:ext cx="394592" cy="347883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7033BC9-989B-474C-A5F4-17735D93796A}"/>
              </a:ext>
            </a:extLst>
          </p:cNvPr>
          <p:cNvCxnSpPr>
            <a:cxnSpLocks/>
          </p:cNvCxnSpPr>
          <p:nvPr/>
        </p:nvCxnSpPr>
        <p:spPr>
          <a:xfrm flipH="1" flipV="1">
            <a:off x="7481408" y="2612413"/>
            <a:ext cx="654496" cy="14508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CF49AF5-1567-4C18-AB57-948EDCE38206}"/>
              </a:ext>
            </a:extLst>
          </p:cNvPr>
          <p:cNvCxnSpPr>
            <a:cxnSpLocks/>
          </p:cNvCxnSpPr>
          <p:nvPr/>
        </p:nvCxnSpPr>
        <p:spPr>
          <a:xfrm flipH="1">
            <a:off x="7932302" y="2991363"/>
            <a:ext cx="20360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F7158C0-C56A-4E4B-9B42-640E1DA60DAE}"/>
              </a:ext>
            </a:extLst>
          </p:cNvPr>
          <p:cNvCxnSpPr>
            <a:cxnSpLocks/>
          </p:cNvCxnSpPr>
          <p:nvPr/>
        </p:nvCxnSpPr>
        <p:spPr>
          <a:xfrm flipH="1">
            <a:off x="7362998" y="3418620"/>
            <a:ext cx="77290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AA8498F-0636-4F35-8443-D2736332557D}"/>
              </a:ext>
            </a:extLst>
          </p:cNvPr>
          <p:cNvCxnSpPr>
            <a:cxnSpLocks/>
          </p:cNvCxnSpPr>
          <p:nvPr/>
        </p:nvCxnSpPr>
        <p:spPr>
          <a:xfrm>
            <a:off x="9626501" y="2665021"/>
            <a:ext cx="61170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2CE25BD-7629-40CA-9FF7-B5FDD261092D}"/>
              </a:ext>
            </a:extLst>
          </p:cNvPr>
          <p:cNvCxnSpPr>
            <a:cxnSpLocks/>
          </p:cNvCxnSpPr>
          <p:nvPr/>
        </p:nvCxnSpPr>
        <p:spPr>
          <a:xfrm>
            <a:off x="9626500" y="3076626"/>
            <a:ext cx="783756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D2EEB68-E911-49C9-81F6-2A8110B9FECC}"/>
              </a:ext>
            </a:extLst>
          </p:cNvPr>
          <p:cNvCxnSpPr>
            <a:cxnSpLocks/>
          </p:cNvCxnSpPr>
          <p:nvPr/>
        </p:nvCxnSpPr>
        <p:spPr>
          <a:xfrm flipV="1">
            <a:off x="9618407" y="3418620"/>
            <a:ext cx="202450" cy="227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5E60D36A-5F79-4A87-B990-6E636EE5FE45}"/>
              </a:ext>
            </a:extLst>
          </p:cNvPr>
          <p:cNvSpPr txBox="1"/>
          <p:nvPr/>
        </p:nvSpPr>
        <p:spPr>
          <a:xfrm>
            <a:off x="585863" y="4553883"/>
            <a:ext cx="109699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Users of FAIR data should not have to be experts in databases and data record parsing.</a:t>
            </a:r>
          </a:p>
          <a:p>
            <a:endParaRPr lang="en-US" sz="2400" dirty="0"/>
          </a:p>
          <a:p>
            <a:r>
              <a:rPr lang="en-US" sz="2400" dirty="0"/>
              <a:t>Data generators are experts in their data and should release open-source APIs for it. </a:t>
            </a:r>
          </a:p>
          <a:p>
            <a:endParaRPr lang="en-US" sz="2400" dirty="0"/>
          </a:p>
          <a:p>
            <a:r>
              <a:rPr lang="en-US" sz="2400" dirty="0"/>
              <a:t>How can we make it easier for generators to develop user-friendly APIs for FAIR data?</a:t>
            </a:r>
          </a:p>
        </p:txBody>
      </p:sp>
    </p:spTree>
    <p:extLst>
      <p:ext uri="{BB962C8B-B14F-4D97-AF65-F5344CB8AC3E}">
        <p14:creationId xmlns:p14="http://schemas.microsoft.com/office/powerpoint/2010/main" val="65425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66FA54E-5B59-401F-A0F8-46DBE6BC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9387" y="1480029"/>
            <a:ext cx="8778632" cy="6999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hlinkClick r:id="rId2"/>
              </a:rPr>
              <a:t>https://github.com/usnistgov/yabadaba</a:t>
            </a:r>
            <a:r>
              <a:rPr lang="en-US" sz="2400" dirty="0"/>
              <a:t> </a:t>
            </a:r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  <a:p>
            <a:endParaRPr lang="en-US" sz="3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64344-3279-41B2-9E68-511ABDB12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99" dirty="0" err="1"/>
              <a:t>yabadaba</a:t>
            </a:r>
            <a:r>
              <a:rPr lang="en-US" sz="3199" dirty="0"/>
              <a:t>: Yay! A Base Database!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596531-C2D2-4BA0-8546-5DA356916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2209801"/>
            <a:ext cx="8608358" cy="206205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3D136C5-A96F-369C-5F89-D8AF72779BD1}"/>
              </a:ext>
            </a:extLst>
          </p:cNvPr>
          <p:cNvSpPr txBox="1">
            <a:spLocks/>
          </p:cNvSpPr>
          <p:nvPr/>
        </p:nvSpPr>
        <p:spPr>
          <a:xfrm>
            <a:off x="1588" y="4761186"/>
            <a:ext cx="12188825" cy="1639615"/>
          </a:xfrm>
          <a:prstGeom prst="rect">
            <a:avLst/>
          </a:prstGeom>
        </p:spPr>
        <p:txBody>
          <a:bodyPr vert="horz" lIns="91416" tIns="45708" rIns="91416" bIns="45708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Tx/>
              <a:buNone/>
              <a:defRPr sz="1500" kern="1200">
                <a:solidFill>
                  <a:schemeClr val="tx1"/>
                </a:solidFill>
                <a:latin typeface="Helvetica" pitchFamily="34" charset="0"/>
                <a:ea typeface="+mn-ea"/>
                <a:cs typeface="Helvetica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Helvetica" pitchFamily="34" charset="0"/>
                <a:ea typeface="+mn-ea"/>
                <a:cs typeface="Helvetica" pitchFamily="34" charset="0"/>
              </a:defRPr>
            </a:lvl2pPr>
            <a:lvl3pPr marL="12001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500" b="0" kern="1200" baseline="0">
                <a:solidFill>
                  <a:schemeClr val="tx1"/>
                </a:solidFill>
                <a:latin typeface="Helvetica" pitchFamily="34" charset="0"/>
                <a:ea typeface="+mn-ea"/>
                <a:cs typeface="Helvetica" pitchFamily="34" charset="0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500" kern="1200">
                <a:solidFill>
                  <a:schemeClr val="tx1"/>
                </a:solidFill>
                <a:latin typeface="Helvetica" pitchFamily="34" charset="0"/>
                <a:ea typeface="+mn-ea"/>
                <a:cs typeface="Helvetica" pitchFamily="34" charset="0"/>
              </a:defRPr>
            </a:lvl4pPr>
            <a:lvl5pPr marL="21145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1500" kern="1200">
                <a:solidFill>
                  <a:schemeClr val="tx1"/>
                </a:solidFill>
                <a:latin typeface="Helvetica" pitchFamily="34" charset="0"/>
                <a:ea typeface="+mn-ea"/>
                <a:cs typeface="Helvetica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 baseline="0">
                <a:solidFill>
                  <a:schemeClr val="tx1"/>
                </a:solidFill>
                <a:latin typeface="Helvetica" pitchFamily="34" charset="0"/>
                <a:ea typeface="+mn-ea"/>
                <a:cs typeface="Helvetica" pitchFamily="34" charset="0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/>
              <a:t>Mid-level abstraction layer for data and database interactions</a:t>
            </a:r>
          </a:p>
          <a:p>
            <a:pPr algn="ctr"/>
            <a:r>
              <a:rPr lang="en-US" sz="2400" dirty="0"/>
              <a:t>Allows developers to design code for their data rather than the database infrastructure</a:t>
            </a:r>
          </a:p>
          <a:p>
            <a:pPr algn="ctr"/>
            <a:r>
              <a:rPr lang="en-US" sz="2400" dirty="0"/>
              <a:t>Allows users to access the data without needing to be database experts  </a:t>
            </a:r>
          </a:p>
        </p:txBody>
      </p:sp>
    </p:spTree>
    <p:extLst>
      <p:ext uri="{BB962C8B-B14F-4D97-AF65-F5344CB8AC3E}">
        <p14:creationId xmlns:p14="http://schemas.microsoft.com/office/powerpoint/2010/main" val="2973024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C0954-4044-6203-B49A-C0688520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components of </a:t>
            </a:r>
            <a:r>
              <a:rPr lang="en-US" dirty="0" err="1"/>
              <a:t>yabadaba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D9F07-7985-2BAD-C56C-3BFF4B9E9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1048" y="1907416"/>
            <a:ext cx="5736771" cy="486879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Databases provide common interaction methods to different database infrastructures</a:t>
            </a:r>
          </a:p>
          <a:p>
            <a:endParaRPr lang="en-US" dirty="0"/>
          </a:p>
          <a:p>
            <a:r>
              <a:rPr lang="en-US" dirty="0"/>
              <a:t>Records interpret specific data schemas and make the data accessible to users</a:t>
            </a:r>
          </a:p>
          <a:p>
            <a:endParaRPr lang="en-US" dirty="0"/>
          </a:p>
          <a:p>
            <a:r>
              <a:rPr lang="en-US" dirty="0"/>
              <a:t>Queries define how basic database queries can be efficiently performed with the different databases</a:t>
            </a:r>
          </a:p>
          <a:p>
            <a:endParaRPr lang="en-US" dirty="0"/>
          </a:p>
          <a:p>
            <a:r>
              <a:rPr lang="en-US" dirty="0"/>
              <a:t>Values manage the transformations of record values between different representations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68899-6D02-2519-DDDC-235F702F6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30476" r="36632" b="18231"/>
          <a:stretch/>
        </p:blipFill>
        <p:spPr>
          <a:xfrm>
            <a:off x="419877" y="1825624"/>
            <a:ext cx="5165858" cy="5032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CCB4C58-B7CF-4155-5BDB-569C4BDAD65E}"/>
              </a:ext>
            </a:extLst>
          </p:cNvPr>
          <p:cNvSpPr/>
          <p:nvPr/>
        </p:nvSpPr>
        <p:spPr>
          <a:xfrm>
            <a:off x="326571" y="3038912"/>
            <a:ext cx="11147942" cy="780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8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16E68-233C-5A90-B88A-394E4D4FA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Record: 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B6CA1-7B91-273E-895B-4DA1986CD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5550" y="1825624"/>
            <a:ext cx="5048250" cy="484362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Import Record and </a:t>
            </a:r>
            <a:r>
              <a:rPr lang="en-US" dirty="0" err="1"/>
              <a:t>load_value</a:t>
            </a:r>
            <a:r>
              <a:rPr lang="en-US" dirty="0"/>
              <a:t> from </a:t>
            </a:r>
            <a:r>
              <a:rPr lang="en-US" dirty="0" err="1"/>
              <a:t>yabadaba</a:t>
            </a:r>
            <a:endParaRPr lang="en-US" dirty="0"/>
          </a:p>
          <a:p>
            <a:endParaRPr lang="en-US" dirty="0"/>
          </a:p>
          <a:p>
            <a:r>
              <a:rPr lang="en-US" dirty="0"/>
              <a:t>FAQ is a subclass of Record</a:t>
            </a:r>
          </a:p>
          <a:p>
            <a:endParaRPr lang="en-US" dirty="0"/>
          </a:p>
          <a:p>
            <a:r>
              <a:rPr lang="en-US" dirty="0"/>
              <a:t>Basic metadata fields</a:t>
            </a:r>
          </a:p>
          <a:p>
            <a:pPr lvl="1"/>
            <a:r>
              <a:rPr lang="en-US" dirty="0"/>
              <a:t>“style” is the internal record style/template/schema name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modelroot</a:t>
            </a:r>
            <a:r>
              <a:rPr lang="en-US" dirty="0"/>
              <a:t>” is what the singular root element of the JSON/XML representation is called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xsl_filename</a:t>
            </a:r>
            <a:r>
              <a:rPr lang="en-US" dirty="0"/>
              <a:t>” optionally specifies an XSL transformation for the XML representation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xsd_filename</a:t>
            </a:r>
            <a:r>
              <a:rPr lang="en-US" dirty="0"/>
              <a:t>” optionally specifies an XSD schema for the XML representation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F42A9-6130-11D2-D019-F4B3F7A808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828" t="17500" r="32968" b="31806"/>
          <a:stretch/>
        </p:blipFill>
        <p:spPr>
          <a:xfrm>
            <a:off x="257174" y="1825625"/>
            <a:ext cx="5838825" cy="501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00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51CEF-FB33-6E68-81DC-52C7DD00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Record: FAQ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DF410-5C0F-F5D7-89A1-5FCCE999D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3682" y="1825625"/>
            <a:ext cx="569011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_</a:t>
            </a:r>
            <a:r>
              <a:rPr lang="en-US" dirty="0" err="1"/>
              <a:t>init_value_objects</a:t>
            </a:r>
            <a:r>
              <a:rPr lang="en-US" dirty="0"/>
              <a:t> defines values for the Record</a:t>
            </a:r>
          </a:p>
          <a:p>
            <a:pPr lvl="1"/>
            <a:r>
              <a:rPr lang="en-US" dirty="0"/>
              <a:t>Call its super() to get </a:t>
            </a:r>
            <a:r>
              <a:rPr lang="en-US" dirty="0" err="1"/>
              <a:t>value_objects</a:t>
            </a:r>
            <a:endParaRPr lang="en-US" dirty="0"/>
          </a:p>
          <a:p>
            <a:pPr lvl="1"/>
            <a:r>
              <a:rPr lang="en-US" dirty="0"/>
              <a:t>Use </a:t>
            </a:r>
            <a:r>
              <a:rPr lang="en-US" dirty="0" err="1"/>
              <a:t>load_value</a:t>
            </a:r>
            <a:r>
              <a:rPr lang="en-US" dirty="0"/>
              <a:t>() to define values and metadata associated with them</a:t>
            </a:r>
          </a:p>
          <a:p>
            <a:pPr lvl="1"/>
            <a:r>
              <a:rPr lang="en-US" dirty="0"/>
              <a:t>Save the Value objects as __private variables</a:t>
            </a:r>
          </a:p>
          <a:p>
            <a:pPr lvl="1"/>
            <a:r>
              <a:rPr lang="en-US" dirty="0"/>
              <a:t>Append </a:t>
            </a:r>
            <a:r>
              <a:rPr lang="en-US" dirty="0" err="1"/>
              <a:t>value_objects</a:t>
            </a:r>
            <a:r>
              <a:rPr lang="en-US" dirty="0"/>
              <a:t> with the defined Values</a:t>
            </a:r>
          </a:p>
          <a:p>
            <a:pPr lvl="1"/>
            <a:r>
              <a:rPr lang="en-US" dirty="0"/>
              <a:t>Return </a:t>
            </a:r>
            <a:r>
              <a:rPr lang="en-US" dirty="0" err="1"/>
              <a:t>value_objects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Define property and setter for each Value that points to their .value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04616-86DC-31BF-ACA1-1CDE699AA7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0" t="22449" r="36327" b="23228"/>
          <a:stretch/>
        </p:blipFill>
        <p:spPr>
          <a:xfrm>
            <a:off x="179754" y="1492371"/>
            <a:ext cx="4945224" cy="536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67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D7C8-FE2C-D46A-A851-082205462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Incorporate Record into </a:t>
            </a:r>
            <a:r>
              <a:rPr lang="en-US" dirty="0" err="1"/>
              <a:t>yabadaba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0B542F-1E0D-5949-2A30-8432922038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674" t="47483" r="30357" b="28980"/>
          <a:stretch/>
        </p:blipFill>
        <p:spPr>
          <a:xfrm>
            <a:off x="5740197" y="2875514"/>
            <a:ext cx="5996669" cy="22072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184555-3235-E6A4-3897-534C5A53B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056" t="59456" r="46811" b="29796"/>
          <a:stretch/>
        </p:blipFill>
        <p:spPr>
          <a:xfrm>
            <a:off x="326471" y="3388592"/>
            <a:ext cx="3069772" cy="9700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AEB037-8717-1EC6-AB6C-76A5C02A8815}"/>
              </a:ext>
            </a:extLst>
          </p:cNvPr>
          <p:cNvSpPr txBox="1"/>
          <p:nvPr/>
        </p:nvSpPr>
        <p:spPr>
          <a:xfrm>
            <a:off x="221606" y="2967847"/>
            <a:ext cx="4182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Directly add Record to </a:t>
            </a:r>
            <a:r>
              <a:rPr lang="en-US" dirty="0" err="1"/>
              <a:t>recordmanager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FF3DE4-1D8D-4F13-7E9D-CFAB1A5AB806}"/>
              </a:ext>
            </a:extLst>
          </p:cNvPr>
          <p:cNvSpPr txBox="1"/>
          <p:nvPr/>
        </p:nvSpPr>
        <p:spPr>
          <a:xfrm>
            <a:off x="5285064" y="2506182"/>
            <a:ext cx="6906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Records in a separate package that adds them to </a:t>
            </a:r>
            <a:r>
              <a:rPr lang="en-US" dirty="0" err="1"/>
              <a:t>recordmanager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016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F34C5-5C2E-3A45-9F79-DAB7CB999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Initializing Records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CC43CE-E955-6B66-2F59-AF787E2392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0" t="42721" r="34796" b="33334"/>
          <a:stretch/>
        </p:blipFill>
        <p:spPr>
          <a:xfrm>
            <a:off x="180365" y="2246609"/>
            <a:ext cx="4750025" cy="20340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D27242-0A10-9FF3-FDCA-CF51AF5403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03" t="48980" r="31046" b="40680"/>
          <a:stretch/>
        </p:blipFill>
        <p:spPr>
          <a:xfrm>
            <a:off x="6170296" y="2663687"/>
            <a:ext cx="5462540" cy="9064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0EFBCBD-A98C-EAEB-792D-C1DF627A1A2E}"/>
              </a:ext>
            </a:extLst>
          </p:cNvPr>
          <p:cNvSpPr txBox="1"/>
          <p:nvPr/>
        </p:nvSpPr>
        <p:spPr>
          <a:xfrm>
            <a:off x="366017" y="1877277"/>
            <a:ext cx="4647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Call </a:t>
            </a:r>
            <a:r>
              <a:rPr lang="en-US" dirty="0" err="1"/>
              <a:t>load_record</a:t>
            </a:r>
            <a:r>
              <a:rPr lang="en-US" dirty="0"/>
              <a:t>(), set values afterwards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721F3C-4288-1F6A-E99F-97AB92E7E148}"/>
              </a:ext>
            </a:extLst>
          </p:cNvPr>
          <p:cNvSpPr txBox="1"/>
          <p:nvPr/>
        </p:nvSpPr>
        <p:spPr>
          <a:xfrm>
            <a:off x="6482888" y="2194016"/>
            <a:ext cx="483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 values when calling </a:t>
            </a:r>
            <a:r>
              <a:rPr lang="en-US" dirty="0" err="1"/>
              <a:t>load_record</a:t>
            </a:r>
            <a:r>
              <a:rPr lang="en-US" dirty="0"/>
              <a:t>()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6DA6FFA-D94C-84E7-85A7-6CD59FD44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473" y="4611392"/>
            <a:ext cx="5877053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10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9826</TotalTime>
  <Words>863</Words>
  <Application>Microsoft Office PowerPoint</Application>
  <PresentationFormat>Widescreen</PresentationFormat>
  <Paragraphs>142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Helvetica</vt:lpstr>
      <vt:lpstr>Office Theme</vt:lpstr>
      <vt:lpstr>Introduction to yabadaba</vt:lpstr>
      <vt:lpstr>Origin story of yabadaba</vt:lpstr>
      <vt:lpstr>Is FAIR good enough?</vt:lpstr>
      <vt:lpstr>yabadaba: Yay! A Base Database!</vt:lpstr>
      <vt:lpstr>Modular components of yabadaba</vt:lpstr>
      <vt:lpstr>Example Record: FAQ</vt:lpstr>
      <vt:lpstr>Example Record: FAQ part 2</vt:lpstr>
      <vt:lpstr>Incorporate Record into yabadaba</vt:lpstr>
      <vt:lpstr>Initializing Records</vt:lpstr>
      <vt:lpstr>Record data transformations</vt:lpstr>
      <vt:lpstr>Initialize database connections</vt:lpstr>
      <vt:lpstr>Query records</vt:lpstr>
      <vt:lpstr>Modifying database record contents</vt:lpstr>
      <vt:lpstr>Demonstration: Liquid RDF data</vt:lpstr>
      <vt:lpstr>Demonstration: Liquid RDF data</vt:lpstr>
      <vt:lpstr>Load DataFrame data from a record</vt:lpstr>
      <vt:lpstr>Each record entry can have a tar folder</vt:lpstr>
      <vt:lpstr>Access file contents from a tar</vt:lpstr>
      <vt:lpstr>Extending yabadaba to iprPy</vt:lpstr>
      <vt:lpstr>PowerPoint Presentation</vt:lpstr>
      <vt:lpstr>Run a calculation from an input file</vt:lpstr>
      <vt:lpstr>General high throughput design</vt:lpstr>
      <vt:lpstr>Prepare concepts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yabadaba</dc:title>
  <dc:creator>Lucas Hale</dc:creator>
  <cp:lastModifiedBy>Hale, Lucas M. (Fed)</cp:lastModifiedBy>
  <cp:revision>1</cp:revision>
  <dcterms:created xsi:type="dcterms:W3CDTF">2024-05-28T14:43:11Z</dcterms:created>
  <dcterms:modified xsi:type="dcterms:W3CDTF">2024-06-06T15:13:47Z</dcterms:modified>
</cp:coreProperties>
</file>